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9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C6C6FB-77F2-43DC-BA88-E519CA053873}" v="2" dt="2021-07-26T18:53:54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551" autoAdjust="0"/>
  </p:normalViewPr>
  <p:slideViewPr>
    <p:cSldViewPr snapToGrid="0">
      <p:cViewPr varScale="1">
        <p:scale>
          <a:sx n="67" d="100"/>
          <a:sy n="67" d="100"/>
        </p:scale>
        <p:origin x="102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1410"/>
    </p:cViewPr>
  </p:notesTextViewPr>
  <p:notesViewPr>
    <p:cSldViewPr snapToGrid="0">
      <p:cViewPr varScale="1">
        <p:scale>
          <a:sx n="88" d="100"/>
          <a:sy n="88" d="100"/>
        </p:scale>
        <p:origin x="28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Milne" userId="01c47faf-604b-4484-a4e3-b02119ff6365" providerId="ADAL" clId="{2CC6C6FB-77F2-43DC-BA88-E519CA053873}"/>
    <pc:docChg chg="modSld">
      <pc:chgData name="Bob Milne" userId="01c47faf-604b-4484-a4e3-b02119ff6365" providerId="ADAL" clId="{2CC6C6FB-77F2-43DC-BA88-E519CA053873}" dt="2021-07-26T18:54:00.410" v="4" actId="20577"/>
      <pc:docMkLst>
        <pc:docMk/>
      </pc:docMkLst>
      <pc:sldChg chg="setBg modNotesTx">
        <pc:chgData name="Bob Milne" userId="01c47faf-604b-4484-a4e3-b02119ff6365" providerId="ADAL" clId="{2CC6C6FB-77F2-43DC-BA88-E519CA053873}" dt="2021-07-26T18:54:00.410" v="4" actId="20577"/>
        <pc:sldMkLst>
          <pc:docMk/>
          <pc:sldMk cId="2313538386" sldId="2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0F5908-9486-470D-A867-0C4957A71D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DF16DF-9A0F-4896-8FC1-2017B62A58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3A369-7C55-4831-95E7-8238D1BB65C0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9F69F-4135-4A3C-BDE5-A59B31242B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380C38-D28B-40E7-8F00-5B48428C6E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8F09B-82C6-4796-89B2-F9BCD933D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39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EF906-4121-4455-8366-54087BC833CC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06462-3695-4A2C-9D61-E969D1C4D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4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Blind Code: 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CNX-REC-050</a:t>
            </a:r>
            <a:r>
              <a:rPr lang="en-CA" b="0" dirty="0"/>
              <a:t> </a:t>
            </a:r>
          </a:p>
          <a:p>
            <a:r>
              <a:rPr lang="en-CA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Industry: 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Retail &amp; e-Commerce</a:t>
            </a:r>
            <a:r>
              <a:rPr lang="en-CA" dirty="0"/>
              <a:t> </a:t>
            </a:r>
          </a:p>
          <a:p>
            <a:r>
              <a:rPr lang="en-CA" b="1" dirty="0"/>
              <a:t>Date partnership began: </a:t>
            </a:r>
            <a:r>
              <a:rPr lang="en-CA" b="0" dirty="0"/>
              <a:t>2021</a:t>
            </a:r>
          </a:p>
          <a:p>
            <a:r>
              <a:rPr lang="en-CA" b="1" dirty="0"/>
              <a:t>Client</a:t>
            </a:r>
            <a:r>
              <a:rPr lang="en-CA" dirty="0"/>
              <a:t> </a:t>
            </a:r>
            <a:r>
              <a:rPr lang="en-CA" b="1" dirty="0"/>
              <a:t>GEO</a:t>
            </a:r>
            <a:r>
              <a:rPr lang="en-CA" dirty="0"/>
              <a:t>: 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North America</a:t>
            </a:r>
            <a:r>
              <a:rPr lang="en-CA" dirty="0"/>
              <a:t> </a:t>
            </a:r>
          </a:p>
          <a:p>
            <a:r>
              <a:rPr lang="en-CA" b="1" dirty="0"/>
              <a:t>Delivery</a:t>
            </a:r>
            <a:r>
              <a:rPr lang="en-CA" dirty="0"/>
              <a:t> </a:t>
            </a:r>
            <a:r>
              <a:rPr lang="en-CA" b="1" dirty="0"/>
              <a:t>GEO</a:t>
            </a:r>
            <a:r>
              <a:rPr lang="en-CA" dirty="0"/>
              <a:t>: 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Dominican Republic</a:t>
            </a:r>
            <a:r>
              <a:rPr lang="en-CA" dirty="0"/>
              <a:t> </a:t>
            </a:r>
          </a:p>
          <a:p>
            <a:r>
              <a:rPr lang="en-US" b="1" dirty="0"/>
              <a:t>Account Manager / PE</a:t>
            </a:r>
            <a:r>
              <a:rPr lang="en-US" dirty="0"/>
              <a:t>: 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Elizabeth Sizemore</a:t>
            </a:r>
            <a:r>
              <a:rPr lang="en-CA" dirty="0"/>
              <a:t> </a:t>
            </a:r>
            <a:endParaRPr lang="en-US" dirty="0"/>
          </a:p>
          <a:p>
            <a:r>
              <a:rPr lang="en-US" b="1" dirty="0"/>
              <a:t>Delivery Lead / DPE</a:t>
            </a:r>
            <a:r>
              <a:rPr lang="en-US" dirty="0"/>
              <a:t>:</a:t>
            </a:r>
          </a:p>
          <a:p>
            <a:r>
              <a:rPr lang="en-US" b="1" dirty="0"/>
              <a:t>SME</a:t>
            </a:r>
            <a:r>
              <a:rPr lang="en-US" dirty="0"/>
              <a:t>:</a:t>
            </a:r>
          </a:p>
          <a:p>
            <a:r>
              <a:rPr lang="en-CA" b="1" dirty="0"/>
              <a:t>Customer Type</a:t>
            </a:r>
            <a:r>
              <a:rPr lang="en-CA" dirty="0"/>
              <a:t>: 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B2C</a:t>
            </a:r>
            <a:r>
              <a:rPr lang="en-CA" dirty="0"/>
              <a:t> </a:t>
            </a:r>
          </a:p>
          <a:p>
            <a:r>
              <a:rPr lang="en-CA" b="1" dirty="0"/>
              <a:t>Channels</a:t>
            </a:r>
            <a:r>
              <a:rPr lang="en-CA" dirty="0"/>
              <a:t>: 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Voice, Chat, IVR, SMS</a:t>
            </a:r>
            <a:endParaRPr lang="en-CA" dirty="0"/>
          </a:p>
          <a:p>
            <a:r>
              <a:rPr lang="en-CA" b="1" dirty="0"/>
              <a:t>Agent Services</a:t>
            </a:r>
            <a:r>
              <a:rPr lang="en-CA" dirty="0"/>
              <a:t>:</a:t>
            </a:r>
          </a:p>
          <a:p>
            <a:r>
              <a:rPr lang="en-CA" b="1" dirty="0"/>
              <a:t>Non-Agent Services</a:t>
            </a:r>
            <a:r>
              <a:rPr lang="en-CA" dirty="0"/>
              <a:t>:</a:t>
            </a:r>
          </a:p>
          <a:p>
            <a:r>
              <a:rPr lang="en-CA" b="1" dirty="0"/>
              <a:t>Products</a:t>
            </a:r>
            <a:r>
              <a:rPr lang="en-CA" dirty="0"/>
              <a:t>: </a:t>
            </a:r>
            <a:r>
              <a:rPr lang="en-US" dirty="0"/>
              <a:t>XP Cloud Contact Center (Amazon Connect)</a:t>
            </a:r>
            <a:endParaRPr lang="en-CA" dirty="0"/>
          </a:p>
          <a:p>
            <a:r>
              <a:rPr lang="en-CA" b="1" dirty="0"/>
              <a:t>Solution Area</a:t>
            </a:r>
            <a:r>
              <a:rPr lang="en-CA" dirty="0"/>
              <a:t>:</a:t>
            </a:r>
          </a:p>
          <a:p>
            <a:r>
              <a:rPr lang="en-CA" b="1" dirty="0"/>
              <a:t>Outcomes</a:t>
            </a:r>
            <a:r>
              <a:rPr lang="en-CA" dirty="0"/>
              <a:t>: </a:t>
            </a:r>
          </a:p>
          <a:p>
            <a:r>
              <a:rPr lang="en-CA" b="1" dirty="0"/>
              <a:t>Date Published</a:t>
            </a:r>
            <a:r>
              <a:rPr lang="en-CA" b="1"/>
              <a:t>:  </a:t>
            </a:r>
            <a:r>
              <a:rPr lang="en-CA" b="0"/>
              <a:t>2021-07-26</a:t>
            </a:r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006462-3695-4A2C-9D61-E969D1C4D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7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Circle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F0FF18-4F80-47A0-A9DE-48EAE961F1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4936" y="5688304"/>
            <a:ext cx="2358831" cy="538560"/>
          </a:xfrm>
          <a:prstGeom prst="rect">
            <a:avLst/>
          </a:prstGeom>
        </p:spPr>
      </p:pic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206C6C98-7A06-46E1-B9BE-B32779BD89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7234" y="2718305"/>
            <a:ext cx="6535592" cy="1495885"/>
          </a:xfrm>
        </p:spPr>
        <p:txBody>
          <a:bodyPr/>
          <a:lstStyle>
            <a:lvl1pPr marL="0" marR="0" indent="0" algn="l" defTabSz="2286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0" lang="en-US" sz="3400" b="0" i="0" u="none" strike="noStrike" kern="0" cap="none" spc="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Trebuchet MS"/>
                <a:cs typeface="Trebuchet MS"/>
                <a:sym typeface="Trebuchet MS"/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marL="0" marR="0" lvl="0" indent="0" algn="l" defTabSz="2286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CFD03CCF-0E7C-44BB-99AB-58FA6047D9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233" y="4341588"/>
            <a:ext cx="6535591" cy="43369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85351110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Callou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>
            <a:extLst>
              <a:ext uri="{FF2B5EF4-FFF2-40B4-BE49-F238E27FC236}">
                <a16:creationId xmlns:a16="http://schemas.microsoft.com/office/drawing/2014/main" id="{6AE81471-14EE-416B-B726-7F3165FE36E8}"/>
              </a:ext>
            </a:extLst>
          </p:cNvPr>
          <p:cNvSpPr/>
          <p:nvPr userDrawn="1"/>
        </p:nvSpPr>
        <p:spPr>
          <a:xfrm>
            <a:off x="7513437" y="0"/>
            <a:ext cx="4678563" cy="6542202"/>
          </a:xfrm>
          <a:prstGeom prst="rect">
            <a:avLst/>
          </a:prstGeom>
          <a:solidFill>
            <a:schemeClr val="accent1"/>
          </a:solidFill>
          <a:ln w="3175">
            <a:miter lim="400000"/>
          </a:ln>
        </p:spPr>
        <p:txBody>
          <a:bodyPr lIns="38100" tIns="38100" rIns="38100" bIns="38100" anchor="ctr">
            <a:noAutofit/>
          </a:bodyPr>
          <a:lstStyle/>
          <a:p>
            <a:pPr defTabSz="619125" hangingPunct="0">
              <a:lnSpc>
                <a:spcPts val="5000"/>
              </a:lnSpc>
              <a:defRPr sz="4800" b="1" spc="-144"/>
            </a:pPr>
            <a:endParaRPr sz="2400" b="1" kern="0" spc="-72" dirty="0">
              <a:solidFill>
                <a:srgbClr val="000000"/>
              </a:solidFill>
              <a:latin typeface="Helvetica"/>
              <a:cs typeface="Helvetica"/>
              <a:sym typeface="Helvetica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F5910E9-8C1D-4B9F-A581-D392FE6E9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13" y="183398"/>
            <a:ext cx="6032095" cy="962008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5CFABF1E-7DEF-46A6-AF8F-CA2DF1280EAA}"/>
              </a:ext>
            </a:extLst>
          </p:cNvPr>
          <p:cNvSpPr txBox="1">
            <a:spLocks noGrp="1"/>
          </p:cNvSpPr>
          <p:nvPr>
            <p:ph type="body" sz="half" idx="37"/>
          </p:nvPr>
        </p:nvSpPr>
        <p:spPr>
          <a:xfrm>
            <a:off x="8185532" y="1664208"/>
            <a:ext cx="3316077" cy="433720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>
              <a:lnSpc>
                <a:spcPct val="110000"/>
              </a:lnSpc>
              <a:buSzTx/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06400" indent="0" algn="l">
              <a:lnSpc>
                <a:spcPct val="120000"/>
              </a:lnSpc>
              <a:buFontTx/>
              <a:buNone/>
              <a:defRPr sz="1600"/>
            </a:lvl2pPr>
            <a:lvl3pPr marL="812800" indent="0" algn="l">
              <a:lnSpc>
                <a:spcPct val="120000"/>
              </a:lnSpc>
              <a:buFontTx/>
              <a:buNone/>
              <a:defRPr sz="1600"/>
            </a:lvl3pPr>
            <a:lvl4pPr marL="1217612" indent="0" algn="l">
              <a:lnSpc>
                <a:spcPct val="120000"/>
              </a:lnSpc>
              <a:buFontTx/>
              <a:buNone/>
              <a:defRPr sz="1600"/>
            </a:lvl4pPr>
            <a:lvl5pPr marL="1624009" indent="0" algn="l">
              <a:lnSpc>
                <a:spcPct val="120000"/>
              </a:lnSpc>
              <a:buFont typeface="Arial" panose="020B0604020202020204" pitchFamily="34" charset="0"/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35A206DF-DC9F-404B-81EA-2BC841FF0DB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765313" y="1155345"/>
            <a:ext cx="6032094" cy="341632"/>
          </a:xfrm>
          <a:prstGeom prst="rect">
            <a:avLst/>
          </a:prstGeom>
        </p:spPr>
        <p:txBody>
          <a:bodyPr wrap="square" lIns="91440" tIns="45720" rIns="91440" bIns="45720" anchor="t">
            <a:noAutofit/>
          </a:bodyPr>
          <a:lstStyle>
            <a:lvl1pPr marL="0" indent="0" algn="l">
              <a:buSzTx/>
              <a:buFont typeface="Arial" panose="020B0604020202020204" pitchFamily="34" charset="0"/>
              <a:buNone/>
              <a:defRPr sz="1800" b="1">
                <a:solidFill>
                  <a:schemeClr val="tx2"/>
                </a:solidFill>
              </a:defRPr>
            </a:lvl1pPr>
            <a:lvl2pPr marL="457200" indent="0" algn="l">
              <a:buFontTx/>
              <a:buNone/>
              <a:defRPr sz="1600">
                <a:solidFill>
                  <a:schemeClr val="accent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accent1"/>
                </a:solidFill>
              </a:defRPr>
            </a:lvl3pPr>
            <a:lvl4pPr marL="1371600" indent="0" algn="l">
              <a:buFontTx/>
              <a:buNone/>
              <a:defRPr sz="1600">
                <a:solidFill>
                  <a:schemeClr val="accent1"/>
                </a:solidFill>
              </a:defRPr>
            </a:lvl4pPr>
            <a:lvl5pPr marL="1828800" indent="0" algn="l">
              <a:buFontTx/>
              <a:buNone/>
              <a:defRPr sz="1600">
                <a:solidFill>
                  <a:schemeClr val="accent1"/>
                </a:solidFill>
              </a:defRPr>
            </a:lvl5pPr>
          </a:lstStyle>
          <a:p>
            <a:r>
              <a:rPr lang="en-US" dirty="0"/>
              <a:t>Click to add subtitle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BC52F-93C4-4B61-812F-CE97874CC0F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765312" y="1664208"/>
            <a:ext cx="6032093" cy="43372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811894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1829A299-CA18-426B-AEAA-80CABC42B3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234" y="2718306"/>
            <a:ext cx="10413922" cy="618092"/>
          </a:xfrm>
        </p:spPr>
        <p:txBody>
          <a:bodyPr anchor="b"/>
          <a:lstStyle>
            <a:lvl1pPr marL="0" indent="0">
              <a:buNone/>
              <a:defRPr kumimoji="0" lang="en-US" sz="3400" b="0" i="0" u="none" strike="noStrike" kern="0" cap="none" spc="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Trebuchet MS"/>
                <a:cs typeface="Trebuchet MS"/>
                <a:sym typeface="Trebuchet MS"/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Divider Title</a:t>
            </a:r>
          </a:p>
        </p:txBody>
      </p:sp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6B77141F-11B9-41C3-A797-C4B51F3FAE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7232" y="3336398"/>
            <a:ext cx="10413920" cy="43369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Divider Subtitle</a:t>
            </a:r>
          </a:p>
        </p:txBody>
      </p:sp>
    </p:spTree>
    <p:extLst>
      <p:ext uri="{BB962C8B-B14F-4D97-AF65-F5344CB8AC3E}">
        <p14:creationId xmlns:p14="http://schemas.microsoft.com/office/powerpoint/2010/main" val="366776510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1829A299-CA18-426B-AEAA-80CABC42B3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230" y="2718306"/>
            <a:ext cx="10413922" cy="618092"/>
          </a:xfrm>
        </p:spPr>
        <p:txBody>
          <a:bodyPr anchor="b"/>
          <a:lstStyle>
            <a:lvl1pPr marL="0" indent="0">
              <a:buNone/>
              <a:defRPr kumimoji="0" lang="en-US" sz="3400" b="0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rebuchet MS"/>
                <a:cs typeface="Trebuchet MS"/>
                <a:sym typeface="Trebuchet MS"/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Divider Title</a:t>
            </a:r>
          </a:p>
        </p:txBody>
      </p:sp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6B77141F-11B9-41C3-A797-C4B51F3FAE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7232" y="3336398"/>
            <a:ext cx="10413920" cy="433694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Divider Subtitle</a:t>
            </a:r>
          </a:p>
        </p:txBody>
      </p:sp>
      <p:sp>
        <p:nvSpPr>
          <p:cNvPr id="8" name="Slide Number">
            <a:extLst>
              <a:ext uri="{FF2B5EF4-FFF2-40B4-BE49-F238E27FC236}">
                <a16:creationId xmlns:a16="http://schemas.microsoft.com/office/drawing/2014/main" id="{14D2AA7F-E977-4F13-A4FA-5B9C49ED111A}"/>
              </a:ext>
            </a:extLst>
          </p:cNvPr>
          <p:cNvSpPr txBox="1">
            <a:spLocks/>
          </p:cNvSpPr>
          <p:nvPr userDrawn="1"/>
        </p:nvSpPr>
        <p:spPr>
          <a:xfrm>
            <a:off x="3594274" y="6555678"/>
            <a:ext cx="5003452" cy="21544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+mn-lt"/>
                <a:cs typeface="Arial Narrow" panose="020B0604020202020204" pitchFamily="34" charset="0"/>
              </a:rPr>
              <a:t>© 2021 Concentrix Corp. All Rights Reserved. Confidential and Proprietary.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2A264C-A83F-4130-B2F6-0E4F3DB810DC}"/>
              </a:ext>
            </a:extLst>
          </p:cNvPr>
          <p:cNvSpPr txBox="1">
            <a:spLocks/>
          </p:cNvSpPr>
          <p:nvPr userDrawn="1"/>
        </p:nvSpPr>
        <p:spPr>
          <a:xfrm>
            <a:off x="11426688" y="6495479"/>
            <a:ext cx="489160" cy="322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BD7E6B6-3BE8-6740-A2E6-24E25A9C980B}" type="slidenum">
              <a:rPr lang="en-US" sz="1050" smtClean="0"/>
              <a:pPr algn="r"/>
              <a:t>‹#›</a:t>
            </a:fld>
            <a:endParaRPr lang="en-US" sz="105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C4D0EA-E94F-4931-BB7D-D25B362E2E46}"/>
              </a:ext>
            </a:extLst>
          </p:cNvPr>
          <p:cNvCxnSpPr/>
          <p:nvPr userDrawn="1"/>
        </p:nvCxnSpPr>
        <p:spPr>
          <a:xfrm>
            <a:off x="11426688" y="6559038"/>
            <a:ext cx="0" cy="18288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Graphic 12">
            <a:extLst>
              <a:ext uri="{FF2B5EF4-FFF2-40B4-BE49-F238E27FC236}">
                <a16:creationId xmlns:a16="http://schemas.microsoft.com/office/drawing/2014/main" id="{E922341F-079F-42D4-8B39-C076D336D2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89" y="6600326"/>
            <a:ext cx="1367765" cy="9769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5021E10-A1E5-45ED-B4D6-3FE994E9EF2C}"/>
              </a:ext>
            </a:extLst>
          </p:cNvPr>
          <p:cNvSpPr/>
          <p:nvPr userDrawn="1"/>
        </p:nvSpPr>
        <p:spPr>
          <a:xfrm>
            <a:off x="0" y="6792380"/>
            <a:ext cx="12201157" cy="74246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noAutofit/>
          </a:bodyPr>
          <a:lstStyle/>
          <a:p>
            <a:pPr algn="l">
              <a:lnSpc>
                <a:spcPct val="90000"/>
              </a:lnSpc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610974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Dark Circle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1829A299-CA18-426B-AEAA-80CABC42B3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230" y="2985006"/>
            <a:ext cx="10413922" cy="618092"/>
          </a:xfrm>
        </p:spPr>
        <p:txBody>
          <a:bodyPr anchor="b"/>
          <a:lstStyle>
            <a:lvl1pPr marL="0" indent="0">
              <a:buNone/>
              <a:defRPr kumimoji="0" lang="en-US" sz="3400" b="0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rebuchet MS"/>
                <a:cs typeface="Trebuchet MS"/>
                <a:sym typeface="Trebuchet MS"/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Divider Title</a:t>
            </a:r>
          </a:p>
        </p:txBody>
      </p:sp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6B77141F-11B9-41C3-A797-C4B51F3FAE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7232" y="3603098"/>
            <a:ext cx="10413920" cy="433694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Divider Subtitle</a:t>
            </a:r>
          </a:p>
        </p:txBody>
      </p:sp>
      <p:sp>
        <p:nvSpPr>
          <p:cNvPr id="8" name="Slide Number">
            <a:extLst>
              <a:ext uri="{FF2B5EF4-FFF2-40B4-BE49-F238E27FC236}">
                <a16:creationId xmlns:a16="http://schemas.microsoft.com/office/drawing/2014/main" id="{D639BD25-53C5-413A-B3C0-B1D14D732D7A}"/>
              </a:ext>
            </a:extLst>
          </p:cNvPr>
          <p:cNvSpPr txBox="1">
            <a:spLocks/>
          </p:cNvSpPr>
          <p:nvPr userDrawn="1"/>
        </p:nvSpPr>
        <p:spPr>
          <a:xfrm>
            <a:off x="3594274" y="6555678"/>
            <a:ext cx="5003452" cy="21544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+mn-lt"/>
                <a:cs typeface="Arial Narrow" panose="020B0604020202020204" pitchFamily="34" charset="0"/>
              </a:rPr>
              <a:t>© 2021 Concentrix Corp. All Rights Reserved. Confidential and Proprietary.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E3F1458-09A2-4364-87C1-9BF2FC1701F8}"/>
              </a:ext>
            </a:extLst>
          </p:cNvPr>
          <p:cNvSpPr txBox="1">
            <a:spLocks/>
          </p:cNvSpPr>
          <p:nvPr userDrawn="1"/>
        </p:nvSpPr>
        <p:spPr>
          <a:xfrm>
            <a:off x="11426688" y="6495479"/>
            <a:ext cx="489160" cy="322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BD7E6B6-3BE8-6740-A2E6-24E25A9C980B}" type="slidenum">
              <a:rPr lang="en-US" sz="1050" smtClean="0"/>
              <a:pPr algn="r"/>
              <a:t>‹#›</a:t>
            </a:fld>
            <a:endParaRPr lang="en-US" sz="105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232A8D-1AAC-440D-80AD-4E7AFDE12992}"/>
              </a:ext>
            </a:extLst>
          </p:cNvPr>
          <p:cNvCxnSpPr/>
          <p:nvPr userDrawn="1"/>
        </p:nvCxnSpPr>
        <p:spPr>
          <a:xfrm>
            <a:off x="11426688" y="6559038"/>
            <a:ext cx="0" cy="18288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Graphic 12">
            <a:extLst>
              <a:ext uri="{FF2B5EF4-FFF2-40B4-BE49-F238E27FC236}">
                <a16:creationId xmlns:a16="http://schemas.microsoft.com/office/drawing/2014/main" id="{A24A118F-8D39-468E-A9E1-DEFF994B17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389" y="6600326"/>
            <a:ext cx="1367765" cy="9769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4C331EC-49A6-4805-BA58-D9ABF3C140BA}"/>
              </a:ext>
            </a:extLst>
          </p:cNvPr>
          <p:cNvSpPr/>
          <p:nvPr userDrawn="1"/>
        </p:nvSpPr>
        <p:spPr>
          <a:xfrm>
            <a:off x="0" y="6792380"/>
            <a:ext cx="12201157" cy="74246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noAutofit/>
          </a:bodyPr>
          <a:lstStyle/>
          <a:p>
            <a:pPr algn="l">
              <a:lnSpc>
                <a:spcPct val="90000"/>
              </a:lnSpc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47398803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hite Circle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1829A299-CA18-426B-AEAA-80CABC42B3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7234" y="2956431"/>
            <a:ext cx="10413922" cy="618092"/>
          </a:xfrm>
        </p:spPr>
        <p:txBody>
          <a:bodyPr anchor="b"/>
          <a:lstStyle>
            <a:lvl1pPr marL="0" indent="0">
              <a:buNone/>
              <a:defRPr kumimoji="0" lang="en-US" sz="3400" b="0" i="0" u="none" strike="noStrike" kern="0" cap="none" spc="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Trebuchet MS"/>
                <a:cs typeface="Trebuchet MS"/>
                <a:sym typeface="Trebuchet MS"/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Divider Title</a:t>
            </a:r>
          </a:p>
        </p:txBody>
      </p:sp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6B77141F-11B9-41C3-A797-C4B51F3FAE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7232" y="3574523"/>
            <a:ext cx="10413920" cy="43369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Divider Subtitle</a:t>
            </a:r>
          </a:p>
        </p:txBody>
      </p:sp>
    </p:spTree>
    <p:extLst>
      <p:ext uri="{BB962C8B-B14F-4D97-AF65-F5344CB8AC3E}">
        <p14:creationId xmlns:p14="http://schemas.microsoft.com/office/powerpoint/2010/main" val="11135317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12D0657-62A2-46EB-B9EA-23E37F2FD5BF}"/>
              </a:ext>
            </a:extLst>
          </p:cNvPr>
          <p:cNvSpPr/>
          <p:nvPr userDrawn="1"/>
        </p:nvSpPr>
        <p:spPr>
          <a:xfrm>
            <a:off x="5301549" y="3628220"/>
            <a:ext cx="1588897" cy="563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2286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sym typeface="Trebuchet MS"/>
              </a:rPr>
              <a:t>Break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52469B35-D97C-4CAB-8F0A-CE3945BDD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57809" y="1928812"/>
            <a:ext cx="14763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715130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DE1F0B4-3A6E-4087-A0EF-BD9B155949A7}"/>
              </a:ext>
            </a:extLst>
          </p:cNvPr>
          <p:cNvSpPr/>
          <p:nvPr userDrawn="1"/>
        </p:nvSpPr>
        <p:spPr>
          <a:xfrm>
            <a:off x="4805422" y="3628220"/>
            <a:ext cx="2581156" cy="563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2286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sym typeface="Trebuchet MS"/>
              </a:rPr>
              <a:t>Questions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517A0EA5-1190-4CE8-9C3D-E6F24A07CA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7247" y="1828800"/>
            <a:ext cx="1577556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63679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383D341-FAA7-4F98-8CA9-A0ED884FDC47}"/>
              </a:ext>
            </a:extLst>
          </p:cNvPr>
          <p:cNvSpPr/>
          <p:nvPr userDrawn="1"/>
        </p:nvSpPr>
        <p:spPr>
          <a:xfrm>
            <a:off x="827228" y="2718306"/>
            <a:ext cx="265168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3400" b="0" i="0" u="none" strike="noStrike" kern="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sym typeface="Trebuchet MS"/>
              </a:rPr>
              <a:t>Thank you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168A63-1B60-4D41-8A76-6292D5D87A21}"/>
              </a:ext>
            </a:extLst>
          </p:cNvPr>
          <p:cNvSpPr/>
          <p:nvPr userDrawn="1"/>
        </p:nvSpPr>
        <p:spPr>
          <a:xfrm>
            <a:off x="827228" y="3296697"/>
            <a:ext cx="2985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0" i="0" u="none" strike="noStrike" cap="none" spc="0" baseline="0" dirty="0">
                <a:ln>
                  <a:noFill/>
                </a:ln>
                <a:solidFill>
                  <a:schemeClr val="accent4"/>
                </a:solidFill>
                <a:uFillTx/>
                <a:latin typeface="+mn-lt"/>
                <a:sym typeface="Trebuchet MS"/>
              </a:rPr>
              <a:t>Let’s do something great</a:t>
            </a:r>
          </a:p>
        </p:txBody>
      </p:sp>
    </p:spTree>
    <p:extLst>
      <p:ext uri="{BB962C8B-B14F-4D97-AF65-F5344CB8AC3E}">
        <p14:creationId xmlns:p14="http://schemas.microsoft.com/office/powerpoint/2010/main" val="2511427699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Footer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703539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Footer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5BB4D779-A930-4BAB-8BCA-3671AB200C7E}"/>
              </a:ext>
            </a:extLst>
          </p:cNvPr>
          <p:cNvSpPr txBox="1">
            <a:spLocks/>
          </p:cNvSpPr>
          <p:nvPr userDrawn="1"/>
        </p:nvSpPr>
        <p:spPr>
          <a:xfrm>
            <a:off x="3594274" y="6555678"/>
            <a:ext cx="5003452" cy="21544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r>
              <a:rPr lang="en-US" sz="800" b="0" i="0" dirty="0">
                <a:solidFill>
                  <a:schemeClr val="accent1"/>
                </a:solidFill>
                <a:latin typeface="+mn-lt"/>
                <a:cs typeface="Arial Narrow" panose="020B0604020202020204" pitchFamily="34" charset="0"/>
              </a:rPr>
              <a:t>© 2021 Concentrix Corp. All Rights Reserved. Confidential and Proprietary.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F919B57-2A9D-41FE-9FBE-682E046F0167}"/>
              </a:ext>
            </a:extLst>
          </p:cNvPr>
          <p:cNvSpPr txBox="1">
            <a:spLocks/>
          </p:cNvSpPr>
          <p:nvPr userDrawn="1"/>
        </p:nvSpPr>
        <p:spPr>
          <a:xfrm>
            <a:off x="11426688" y="6495479"/>
            <a:ext cx="489160" cy="322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BD7E6B6-3BE8-6740-A2E6-24E25A9C980B}" type="slidenum">
              <a:rPr lang="en-US" sz="1050" smtClean="0">
                <a:solidFill>
                  <a:schemeClr val="accent1"/>
                </a:solidFill>
              </a:rPr>
              <a:pPr algn="r"/>
              <a:t>‹#›</a:t>
            </a:fld>
            <a:endParaRPr lang="en-US" sz="1050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A5FC52D-32D4-4A8D-98CD-640E7C4E9309}"/>
              </a:ext>
            </a:extLst>
          </p:cNvPr>
          <p:cNvCxnSpPr/>
          <p:nvPr userDrawn="1"/>
        </p:nvCxnSpPr>
        <p:spPr>
          <a:xfrm>
            <a:off x="11426688" y="6559038"/>
            <a:ext cx="0" cy="182880"/>
          </a:xfrm>
          <a:prstGeom prst="line">
            <a:avLst/>
          </a:prstGeom>
          <a:ln w="317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Graphic 12">
            <a:extLst>
              <a:ext uri="{FF2B5EF4-FFF2-40B4-BE49-F238E27FC236}">
                <a16:creationId xmlns:a16="http://schemas.microsoft.com/office/drawing/2014/main" id="{4E44F907-CDC7-4F13-94FE-E25A26590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89" y="6600326"/>
            <a:ext cx="1367765" cy="9769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DF8AFBB-A61A-4609-A21D-563A96366313}"/>
              </a:ext>
            </a:extLst>
          </p:cNvPr>
          <p:cNvSpPr/>
          <p:nvPr userDrawn="1"/>
        </p:nvSpPr>
        <p:spPr>
          <a:xfrm>
            <a:off x="0" y="6792380"/>
            <a:ext cx="12201157" cy="74246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noAutofit/>
          </a:bodyPr>
          <a:lstStyle/>
          <a:p>
            <a:pPr algn="l">
              <a:lnSpc>
                <a:spcPct val="90000"/>
              </a:lnSpc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82444447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Circles dar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206C6C98-7A06-46E1-B9BE-B32779BD89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7234" y="2718305"/>
            <a:ext cx="6535592" cy="1495885"/>
          </a:xfrm>
        </p:spPr>
        <p:txBody>
          <a:bodyPr/>
          <a:lstStyle>
            <a:lvl1pPr marL="0" marR="0" indent="0" algn="l" defTabSz="2286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0" lang="en-US" sz="3400" b="0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rebuchet MS"/>
                <a:cs typeface="Trebuchet MS"/>
                <a:sym typeface="Trebuchet MS"/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marL="0" marR="0" lvl="0" indent="0" algn="l" defTabSz="2286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CFD03CCF-0E7C-44BB-99AB-58FA6047D9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233" y="4341588"/>
            <a:ext cx="6535591" cy="433694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5B33AA-FEDB-4D2A-A17F-D59B479684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3982" y="5690162"/>
            <a:ext cx="2350729" cy="53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6633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y Footer blank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665227BC-9E1B-4C47-B5C3-C1BDCC9BCBF0}"/>
              </a:ext>
            </a:extLst>
          </p:cNvPr>
          <p:cNvSpPr txBox="1">
            <a:spLocks/>
          </p:cNvSpPr>
          <p:nvPr userDrawn="1"/>
        </p:nvSpPr>
        <p:spPr>
          <a:xfrm>
            <a:off x="3594274" y="6555678"/>
            <a:ext cx="5003452" cy="21544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+mn-lt"/>
                <a:cs typeface="Arial Narrow" panose="020B0604020202020204" pitchFamily="34" charset="0"/>
              </a:rPr>
              <a:t>© 2021 Concentrix Corp. All Rights Reserved. Confidential and Proprietary.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7919B6-1E57-41E3-91FB-6BDB73067593}"/>
              </a:ext>
            </a:extLst>
          </p:cNvPr>
          <p:cNvSpPr txBox="1">
            <a:spLocks/>
          </p:cNvSpPr>
          <p:nvPr userDrawn="1"/>
        </p:nvSpPr>
        <p:spPr>
          <a:xfrm>
            <a:off x="11426688" y="6495479"/>
            <a:ext cx="489160" cy="322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BD7E6B6-3BE8-6740-A2E6-24E25A9C980B}" type="slidenum">
              <a:rPr lang="en-US" sz="1050" smtClean="0"/>
              <a:pPr algn="r"/>
              <a:t>‹#›</a:t>
            </a:fld>
            <a:endParaRPr lang="en-US" sz="105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4116CE-E3E9-4697-A639-897F348ED07C}"/>
              </a:ext>
            </a:extLst>
          </p:cNvPr>
          <p:cNvCxnSpPr/>
          <p:nvPr userDrawn="1"/>
        </p:nvCxnSpPr>
        <p:spPr>
          <a:xfrm>
            <a:off x="11426688" y="6559038"/>
            <a:ext cx="0" cy="18288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39576F0A-1F28-4AF1-8FCD-4D8FB9A92E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89" y="6600326"/>
            <a:ext cx="1367765" cy="9769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CF36B61-20CC-4241-8024-52EE6468EF10}"/>
              </a:ext>
            </a:extLst>
          </p:cNvPr>
          <p:cNvSpPr/>
          <p:nvPr userDrawn="1"/>
        </p:nvSpPr>
        <p:spPr>
          <a:xfrm>
            <a:off x="0" y="6792380"/>
            <a:ext cx="12201157" cy="74246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noAutofit/>
          </a:bodyPr>
          <a:lstStyle/>
          <a:p>
            <a:pPr algn="l">
              <a:lnSpc>
                <a:spcPct val="90000"/>
              </a:lnSpc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952993363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ear Footer Dark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3E93B341-A351-4442-911E-078DE5FDCDB3}"/>
              </a:ext>
            </a:extLst>
          </p:cNvPr>
          <p:cNvSpPr txBox="1">
            <a:spLocks/>
          </p:cNvSpPr>
          <p:nvPr userDrawn="1"/>
        </p:nvSpPr>
        <p:spPr>
          <a:xfrm>
            <a:off x="3594274" y="6555678"/>
            <a:ext cx="5003452" cy="21544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r>
              <a:rPr lang="en-US" sz="800" b="0" i="0" dirty="0">
                <a:solidFill>
                  <a:schemeClr val="accent1"/>
                </a:solidFill>
                <a:latin typeface="+mn-lt"/>
                <a:cs typeface="Arial Narrow" panose="020B0604020202020204" pitchFamily="34" charset="0"/>
              </a:rPr>
              <a:t>© 2021 Concentrix Corp. All Rights Reserved. Confidential and Proprietary.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92530B-6054-454C-947C-42D9914D3320}"/>
              </a:ext>
            </a:extLst>
          </p:cNvPr>
          <p:cNvSpPr txBox="1">
            <a:spLocks/>
          </p:cNvSpPr>
          <p:nvPr userDrawn="1"/>
        </p:nvSpPr>
        <p:spPr>
          <a:xfrm>
            <a:off x="11426688" y="6495479"/>
            <a:ext cx="489160" cy="322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BD7E6B6-3BE8-6740-A2E6-24E25A9C980B}" type="slidenum">
              <a:rPr lang="en-US" sz="1050" smtClean="0">
                <a:solidFill>
                  <a:schemeClr val="accent1"/>
                </a:solidFill>
              </a:rPr>
              <a:pPr algn="r"/>
              <a:t>‹#›</a:t>
            </a:fld>
            <a:endParaRPr lang="en-US" sz="105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D02C96-6DFC-44D4-88DB-0A61BC5191FC}"/>
              </a:ext>
            </a:extLst>
          </p:cNvPr>
          <p:cNvCxnSpPr/>
          <p:nvPr userDrawn="1"/>
        </p:nvCxnSpPr>
        <p:spPr>
          <a:xfrm>
            <a:off x="11426688" y="6559038"/>
            <a:ext cx="0" cy="182880"/>
          </a:xfrm>
          <a:prstGeom prst="line">
            <a:avLst/>
          </a:prstGeom>
          <a:ln w="317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7FC02319-CB83-486D-87A8-123160A42F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89" y="6600326"/>
            <a:ext cx="1367765" cy="9769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B69A5DE-FE11-4897-B21E-1B5E0238C604}"/>
              </a:ext>
            </a:extLst>
          </p:cNvPr>
          <p:cNvSpPr/>
          <p:nvPr userDrawn="1"/>
        </p:nvSpPr>
        <p:spPr>
          <a:xfrm>
            <a:off x="0" y="6792380"/>
            <a:ext cx="12201157" cy="74246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noAutofit/>
          </a:bodyPr>
          <a:lstStyle/>
          <a:p>
            <a:pPr algn="l">
              <a:lnSpc>
                <a:spcPct val="90000"/>
              </a:lnSpc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438453647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ear Footer Light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E0B2D137-23DE-4557-8A60-9C0F6C748C0C}"/>
              </a:ext>
            </a:extLst>
          </p:cNvPr>
          <p:cNvSpPr txBox="1">
            <a:spLocks/>
          </p:cNvSpPr>
          <p:nvPr userDrawn="1"/>
        </p:nvSpPr>
        <p:spPr>
          <a:xfrm>
            <a:off x="3594274" y="6555678"/>
            <a:ext cx="5003452" cy="21544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+mn-lt"/>
                <a:cs typeface="Arial Narrow" panose="020B0604020202020204" pitchFamily="34" charset="0"/>
              </a:rPr>
              <a:t>© 2021 Concentrix Corp. All Rights Reserved. Confidential and Proprietary.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9208C8E-5249-4DE8-AF05-F50FAA3DE448}"/>
              </a:ext>
            </a:extLst>
          </p:cNvPr>
          <p:cNvSpPr txBox="1">
            <a:spLocks/>
          </p:cNvSpPr>
          <p:nvPr userDrawn="1"/>
        </p:nvSpPr>
        <p:spPr>
          <a:xfrm>
            <a:off x="11426688" y="6495479"/>
            <a:ext cx="489160" cy="322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BD7E6B6-3BE8-6740-A2E6-24E25A9C980B}" type="slidenum">
              <a:rPr lang="en-US" sz="1050" smtClean="0"/>
              <a:pPr algn="r"/>
              <a:t>‹#›</a:t>
            </a:fld>
            <a:endParaRPr lang="en-US" sz="105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4EBF10-D6C4-4B9B-8904-0284A69604B0}"/>
              </a:ext>
            </a:extLst>
          </p:cNvPr>
          <p:cNvCxnSpPr/>
          <p:nvPr userDrawn="1"/>
        </p:nvCxnSpPr>
        <p:spPr>
          <a:xfrm>
            <a:off x="11426688" y="6559038"/>
            <a:ext cx="0" cy="18288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Graphic 12">
            <a:extLst>
              <a:ext uri="{FF2B5EF4-FFF2-40B4-BE49-F238E27FC236}">
                <a16:creationId xmlns:a16="http://schemas.microsoft.com/office/drawing/2014/main" id="{536A28FA-0277-48AE-A922-7B06FA6017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89" y="6600326"/>
            <a:ext cx="1367765" cy="9769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4282F3F-F32B-4BBD-BF98-BBC98EDDBB78}"/>
              </a:ext>
            </a:extLst>
          </p:cNvPr>
          <p:cNvSpPr/>
          <p:nvPr userDrawn="1"/>
        </p:nvSpPr>
        <p:spPr>
          <a:xfrm>
            <a:off x="0" y="6792380"/>
            <a:ext cx="12201157" cy="74246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noAutofit/>
          </a:bodyPr>
          <a:lstStyle/>
          <a:p>
            <a:pPr algn="l">
              <a:lnSpc>
                <a:spcPct val="90000"/>
              </a:lnSpc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753430010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355566" y="1995488"/>
            <a:ext cx="2899126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355566" y="3017485"/>
            <a:ext cx="2899126" cy="692152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355566" y="4040456"/>
            <a:ext cx="2899126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1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2355566" y="5076547"/>
            <a:ext cx="2899126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5522512" y="1995488"/>
            <a:ext cx="5831288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522512" y="3017485"/>
            <a:ext cx="5831288" cy="692152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5522512" y="4040456"/>
            <a:ext cx="5831288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5522512" y="5076547"/>
            <a:ext cx="5831288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F29BA38-AE87-4588-B423-378EB33B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13" y="183398"/>
            <a:ext cx="10661375" cy="962008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602E5113-3297-4D98-8822-6ACB42FB1A6E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765312" y="1155345"/>
            <a:ext cx="10661375" cy="34163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>
              <a:buSzTx/>
              <a:buFont typeface="Arial" panose="020B0604020202020204" pitchFamily="34" charset="0"/>
              <a:buNone/>
              <a:defRPr sz="1800" b="1">
                <a:solidFill>
                  <a:schemeClr val="tx2"/>
                </a:solidFill>
              </a:defRPr>
            </a:lvl1pPr>
            <a:lvl2pPr marL="457200" indent="0" algn="l">
              <a:buFontTx/>
              <a:buNone/>
              <a:defRPr sz="1600">
                <a:solidFill>
                  <a:schemeClr val="accent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accent1"/>
                </a:solidFill>
              </a:defRPr>
            </a:lvl3pPr>
            <a:lvl4pPr marL="1371600" indent="0" algn="l">
              <a:buFontTx/>
              <a:buNone/>
              <a:defRPr sz="1600">
                <a:solidFill>
                  <a:schemeClr val="accent1"/>
                </a:solidFill>
              </a:defRPr>
            </a:lvl4pPr>
            <a:lvl5pPr marL="1828800" indent="0" algn="l">
              <a:buFontTx/>
              <a:buNone/>
              <a:defRPr sz="1600">
                <a:solidFill>
                  <a:schemeClr val="accent1"/>
                </a:solidFill>
              </a:defRPr>
            </a:lvl5pPr>
          </a:lstStyle>
          <a:p>
            <a:r>
              <a:rPr lang="en-US" dirty="0"/>
              <a:t>Click to add subtitle</a:t>
            </a:r>
            <a:endParaRPr dirty="0"/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1CB6A48A-09C3-4A9A-831D-AA8CDA77FC3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32573" y="2065677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CBA2A3ED-F2F5-4A1D-BD91-F08B1204284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532573" y="3092562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93EF349F-21A2-46D9-8597-2C259EEED62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32573" y="4119450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3CCE2CE9-A9DC-4C3A-B0D6-8C082FB8881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532573" y="5146337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2270898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96195" y="1995488"/>
            <a:ext cx="2581494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 algn="l">
              <a:buSzTx/>
              <a:buFont typeface="Arial" panose="020B0604020202020204" pitchFamily="34" charset="0"/>
              <a:buNone/>
              <a:defRPr sz="1800" b="1">
                <a:solidFill>
                  <a:schemeClr val="accent4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accent1"/>
                </a:solidFill>
              </a:defRPr>
            </a:lvl2pPr>
            <a:lvl3pPr marL="914400" indent="0" algn="l">
              <a:buFontTx/>
              <a:buNone/>
              <a:defRPr sz="1800">
                <a:solidFill>
                  <a:schemeClr val="accent1"/>
                </a:solidFill>
              </a:defRPr>
            </a:lvl3pPr>
            <a:lvl4pPr marL="1371600" indent="0" algn="l">
              <a:buFontTx/>
              <a:buNone/>
              <a:defRPr sz="1800">
                <a:solidFill>
                  <a:schemeClr val="accent1"/>
                </a:solidFill>
              </a:defRPr>
            </a:lvl4pPr>
            <a:lvl5pPr marL="1828800" indent="0" algn="l">
              <a:buFontTx/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9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6198" y="3017485"/>
            <a:ext cx="2581490" cy="692152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 algn="l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596198" y="4040456"/>
            <a:ext cx="2581490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 algn="l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1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596198" y="5076547"/>
            <a:ext cx="2581490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 algn="l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7954602" y="1995488"/>
            <a:ext cx="2899126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7954602" y="3017485"/>
            <a:ext cx="2899126" cy="692152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7954602" y="4040456"/>
            <a:ext cx="2899126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7954602" y="5076547"/>
            <a:ext cx="2899126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5645948" y="1995488"/>
            <a:ext cx="1648328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5645948" y="3017485"/>
            <a:ext cx="1648328" cy="692152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Text Placeholder 12"/>
          <p:cNvSpPr>
            <a:spLocks noGrp="1"/>
          </p:cNvSpPr>
          <p:nvPr>
            <p:ph type="body" sz="quarter" idx="22"/>
          </p:nvPr>
        </p:nvSpPr>
        <p:spPr>
          <a:xfrm>
            <a:off x="5645948" y="4036159"/>
            <a:ext cx="1648328" cy="692154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5645948" y="5058159"/>
            <a:ext cx="1648328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7F4BB9E-4381-45F1-B103-34ED8DBBC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13" y="183398"/>
            <a:ext cx="10661375" cy="962008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F3A5A974-12B8-40D0-8EF9-68F69E5F5683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765312" y="1155345"/>
            <a:ext cx="10661375" cy="34163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>
              <a:buSzTx/>
              <a:buFont typeface="Arial" panose="020B0604020202020204" pitchFamily="34" charset="0"/>
              <a:buNone/>
              <a:defRPr sz="1800" b="1">
                <a:solidFill>
                  <a:schemeClr val="tx2"/>
                </a:solidFill>
              </a:defRPr>
            </a:lvl1pPr>
            <a:lvl2pPr marL="457200" indent="0" algn="l">
              <a:buFontTx/>
              <a:buNone/>
              <a:defRPr sz="1600">
                <a:solidFill>
                  <a:schemeClr val="accent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accent1"/>
                </a:solidFill>
              </a:defRPr>
            </a:lvl3pPr>
            <a:lvl4pPr marL="1371600" indent="0" algn="l">
              <a:buFontTx/>
              <a:buNone/>
              <a:defRPr sz="1600">
                <a:solidFill>
                  <a:schemeClr val="accent1"/>
                </a:solidFill>
              </a:defRPr>
            </a:lvl4pPr>
            <a:lvl5pPr marL="1828800" indent="0" algn="l">
              <a:buFontTx/>
              <a:buNone/>
              <a:defRPr sz="1600">
                <a:solidFill>
                  <a:schemeClr val="accent1"/>
                </a:solidFill>
              </a:defRPr>
            </a:lvl5pPr>
          </a:lstStyle>
          <a:p>
            <a:r>
              <a:rPr lang="en-US" dirty="0"/>
              <a:t>Click to add subtitle</a:t>
            </a:r>
            <a:endParaRPr dirty="0"/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79E6BF2E-1456-465B-B975-F600533FB8A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806892" y="2065677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E510FFE4-5BB7-4BEA-956B-C3ACBF5F62B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806892" y="3092562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1EE3773A-E9C4-4D0A-A471-226486DDB6A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06892" y="4119450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D9B93101-E52C-401B-801E-B7ADAC5DDCE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06892" y="5146337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591925981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74681" y="1995488"/>
            <a:ext cx="2731857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 algn="l">
              <a:buSzTx/>
              <a:buFont typeface="Arial" panose="020B0604020202020204" pitchFamily="34" charset="0"/>
              <a:buNone/>
              <a:defRPr sz="1800" b="1">
                <a:solidFill>
                  <a:schemeClr val="accent4"/>
                </a:solidFill>
              </a:defRPr>
            </a:lvl1pPr>
            <a:lvl2pPr marL="457200" indent="0" algn="l">
              <a:buFontTx/>
              <a:buNone/>
              <a:defRPr sz="1800">
                <a:solidFill>
                  <a:schemeClr val="accent1"/>
                </a:solidFill>
              </a:defRPr>
            </a:lvl2pPr>
            <a:lvl3pPr marL="914400" indent="0" algn="l">
              <a:buFontTx/>
              <a:buNone/>
              <a:defRPr sz="1800">
                <a:solidFill>
                  <a:schemeClr val="accent1"/>
                </a:solidFill>
              </a:defRPr>
            </a:lvl3pPr>
            <a:lvl4pPr marL="1371600" indent="0" algn="l">
              <a:buFontTx/>
              <a:buNone/>
              <a:defRPr sz="1800">
                <a:solidFill>
                  <a:schemeClr val="accent1"/>
                </a:solidFill>
              </a:defRPr>
            </a:lvl4pPr>
            <a:lvl5pPr marL="1828800" indent="0" algn="l">
              <a:buFontTx/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74681" y="3017485"/>
            <a:ext cx="2731858" cy="692152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 algn="l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0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174681" y="4040456"/>
            <a:ext cx="2731858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 algn="l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1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174681" y="5076547"/>
            <a:ext cx="2731858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 algn="l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2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119401" y="1995488"/>
            <a:ext cx="858449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5119401" y="3010248"/>
            <a:ext cx="858449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4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119401" y="4058463"/>
            <a:ext cx="858449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5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5119401" y="5073222"/>
            <a:ext cx="858449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6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7538418" y="1995488"/>
            <a:ext cx="2731857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 algn="l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7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7538418" y="3017485"/>
            <a:ext cx="2731857" cy="692152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 algn="l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8" name="Text Placeholder 12"/>
          <p:cNvSpPr>
            <a:spLocks noGrp="1"/>
          </p:cNvSpPr>
          <p:nvPr>
            <p:ph type="body" sz="quarter" idx="22"/>
          </p:nvPr>
        </p:nvSpPr>
        <p:spPr>
          <a:xfrm>
            <a:off x="7538418" y="4040456"/>
            <a:ext cx="2731857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 algn="l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9" name="Text Placeholder 12"/>
          <p:cNvSpPr>
            <a:spLocks noGrp="1"/>
          </p:cNvSpPr>
          <p:nvPr>
            <p:ph type="body" sz="quarter" idx="23"/>
          </p:nvPr>
        </p:nvSpPr>
        <p:spPr>
          <a:xfrm>
            <a:off x="7538418" y="5076547"/>
            <a:ext cx="2731857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 algn="l">
              <a:buNone/>
              <a:defRPr sz="18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0" name="Text Placeholder 12"/>
          <p:cNvSpPr>
            <a:spLocks noGrp="1"/>
          </p:cNvSpPr>
          <p:nvPr>
            <p:ph type="body" sz="quarter" idx="24"/>
          </p:nvPr>
        </p:nvSpPr>
        <p:spPr>
          <a:xfrm>
            <a:off x="10483136" y="1995488"/>
            <a:ext cx="858449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1" name="Text Placeholder 12"/>
          <p:cNvSpPr>
            <a:spLocks noGrp="1"/>
          </p:cNvSpPr>
          <p:nvPr>
            <p:ph type="body" sz="quarter" idx="25"/>
          </p:nvPr>
        </p:nvSpPr>
        <p:spPr>
          <a:xfrm>
            <a:off x="10483136" y="3010248"/>
            <a:ext cx="858449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2" name="Text Placeholder 12"/>
          <p:cNvSpPr>
            <a:spLocks noGrp="1"/>
          </p:cNvSpPr>
          <p:nvPr>
            <p:ph type="body" sz="quarter" idx="26"/>
          </p:nvPr>
        </p:nvSpPr>
        <p:spPr>
          <a:xfrm>
            <a:off x="10483136" y="4058463"/>
            <a:ext cx="858449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3" name="Text Placeholder 12"/>
          <p:cNvSpPr>
            <a:spLocks noGrp="1"/>
          </p:cNvSpPr>
          <p:nvPr>
            <p:ph type="body" sz="quarter" idx="27"/>
          </p:nvPr>
        </p:nvSpPr>
        <p:spPr>
          <a:xfrm>
            <a:off x="10483136" y="5073222"/>
            <a:ext cx="858449" cy="692153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5" name="Text Placeholder 9"/>
          <p:cNvSpPr>
            <a:spLocks noGrp="1"/>
          </p:cNvSpPr>
          <p:nvPr>
            <p:ph type="body" sz="quarter" idx="28" hasCustomPrompt="1"/>
          </p:nvPr>
        </p:nvSpPr>
        <p:spPr>
          <a:xfrm>
            <a:off x="1404254" y="2065677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46" name="Text Placeholder 9"/>
          <p:cNvSpPr>
            <a:spLocks noGrp="1"/>
          </p:cNvSpPr>
          <p:nvPr>
            <p:ph type="body" sz="quarter" idx="29" hasCustomPrompt="1"/>
          </p:nvPr>
        </p:nvSpPr>
        <p:spPr>
          <a:xfrm>
            <a:off x="1404254" y="3092562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47" name="Text Placeholder 9"/>
          <p:cNvSpPr>
            <a:spLocks noGrp="1"/>
          </p:cNvSpPr>
          <p:nvPr>
            <p:ph type="body" sz="quarter" idx="30" hasCustomPrompt="1"/>
          </p:nvPr>
        </p:nvSpPr>
        <p:spPr>
          <a:xfrm>
            <a:off x="1404254" y="4119450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48" name="Text Placeholder 9"/>
          <p:cNvSpPr>
            <a:spLocks noGrp="1"/>
          </p:cNvSpPr>
          <p:nvPr>
            <p:ph type="body" sz="quarter" idx="31" hasCustomPrompt="1"/>
          </p:nvPr>
        </p:nvSpPr>
        <p:spPr>
          <a:xfrm>
            <a:off x="1404254" y="5146337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49" name="Text Placeholder 9"/>
          <p:cNvSpPr>
            <a:spLocks noGrp="1"/>
          </p:cNvSpPr>
          <p:nvPr>
            <p:ph type="body" sz="quarter" idx="32" hasCustomPrompt="1"/>
          </p:nvPr>
        </p:nvSpPr>
        <p:spPr>
          <a:xfrm>
            <a:off x="6792686" y="2065677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50" name="Text Placeholder 9"/>
          <p:cNvSpPr>
            <a:spLocks noGrp="1"/>
          </p:cNvSpPr>
          <p:nvPr>
            <p:ph type="body" sz="quarter" idx="33" hasCustomPrompt="1"/>
          </p:nvPr>
        </p:nvSpPr>
        <p:spPr>
          <a:xfrm>
            <a:off x="6792686" y="3092562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51" name="Text Placeholder 9"/>
          <p:cNvSpPr>
            <a:spLocks noGrp="1"/>
          </p:cNvSpPr>
          <p:nvPr>
            <p:ph type="body" sz="quarter" idx="34" hasCustomPrompt="1"/>
          </p:nvPr>
        </p:nvSpPr>
        <p:spPr>
          <a:xfrm>
            <a:off x="6792686" y="4119450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52" name="Text Placeholder 9"/>
          <p:cNvSpPr>
            <a:spLocks noGrp="1"/>
          </p:cNvSpPr>
          <p:nvPr>
            <p:ph type="body" sz="quarter" idx="35" hasCustomPrompt="1"/>
          </p:nvPr>
        </p:nvSpPr>
        <p:spPr>
          <a:xfrm>
            <a:off x="6792686" y="5146337"/>
            <a:ext cx="555173" cy="551772"/>
          </a:xfrm>
          <a:prstGeom prst="ellipse">
            <a:avLst/>
          </a:prstGeom>
          <a:solidFill>
            <a:schemeClr val="accent1"/>
          </a:solidFill>
          <a:ln w="101600" cmpd="thinThick">
            <a:solidFill>
              <a:schemeClr val="accent1"/>
            </a:solidFill>
            <a:round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24BA24C-F200-4E1D-80B5-9FC9E9AF9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13" y="183398"/>
            <a:ext cx="10661375" cy="962008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Body Level One…">
            <a:extLst>
              <a:ext uri="{FF2B5EF4-FFF2-40B4-BE49-F238E27FC236}">
                <a16:creationId xmlns:a16="http://schemas.microsoft.com/office/drawing/2014/main" id="{BCC5B421-5F34-41AD-AD68-BAFE3E926CBB}"/>
              </a:ext>
            </a:extLst>
          </p:cNvPr>
          <p:cNvSpPr txBox="1">
            <a:spLocks noGrp="1"/>
          </p:cNvSpPr>
          <p:nvPr>
            <p:ph type="body" sz="quarter" idx="36" hasCustomPrompt="1"/>
          </p:nvPr>
        </p:nvSpPr>
        <p:spPr>
          <a:xfrm>
            <a:off x="765312" y="1155345"/>
            <a:ext cx="10661375" cy="34163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>
              <a:buSzTx/>
              <a:buFont typeface="Arial" panose="020B0604020202020204" pitchFamily="34" charset="0"/>
              <a:buNone/>
              <a:defRPr sz="1800" b="1">
                <a:solidFill>
                  <a:schemeClr val="tx2"/>
                </a:solidFill>
              </a:defRPr>
            </a:lvl1pPr>
            <a:lvl2pPr marL="457200" indent="0" algn="l">
              <a:buFontTx/>
              <a:buNone/>
              <a:defRPr sz="1600">
                <a:solidFill>
                  <a:schemeClr val="accent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accent1"/>
                </a:solidFill>
              </a:defRPr>
            </a:lvl3pPr>
            <a:lvl4pPr marL="1371600" indent="0" algn="l">
              <a:buFontTx/>
              <a:buNone/>
              <a:defRPr sz="1600">
                <a:solidFill>
                  <a:schemeClr val="accent1"/>
                </a:solidFill>
              </a:defRPr>
            </a:lvl4pPr>
            <a:lvl5pPr marL="1828800" indent="0" algn="l">
              <a:buFontTx/>
              <a:buNone/>
              <a:defRPr sz="1600">
                <a:solidFill>
                  <a:schemeClr val="accent1"/>
                </a:solidFill>
              </a:defRPr>
            </a:lvl5pPr>
          </a:lstStyle>
          <a:p>
            <a:r>
              <a:rPr lang="en-US" dirty="0"/>
              <a:t>Click to add subtitle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81301549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8200" y="2720894"/>
            <a:ext cx="1691640" cy="256140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ctr">
              <a:lnSpc>
                <a:spcPct val="90000"/>
              </a:lnSpc>
              <a:buSzTx/>
              <a:buFont typeface="Arial" panose="020B0604020202020204" pitchFamily="34" charset="0"/>
              <a:buNone/>
              <a:defRPr sz="1200">
                <a:solidFill>
                  <a:schemeClr val="tx2"/>
                </a:solidFill>
              </a:defRPr>
            </a:lvl1pPr>
            <a:lvl2pPr marL="406399" indent="0" algn="ctr">
              <a:lnSpc>
                <a:spcPct val="120000"/>
              </a:lnSpc>
              <a:buFontTx/>
              <a:buNone/>
              <a:defRPr sz="1200"/>
            </a:lvl2pPr>
            <a:lvl3pPr marL="812800" indent="0" algn="ctr">
              <a:lnSpc>
                <a:spcPct val="120000"/>
              </a:lnSpc>
              <a:buFontTx/>
              <a:buNone/>
              <a:defRPr sz="1200"/>
            </a:lvl3pPr>
            <a:lvl4pPr marL="1217613" indent="0" algn="ctr">
              <a:lnSpc>
                <a:spcPct val="120000"/>
              </a:lnSpc>
              <a:buFontTx/>
              <a:buNone/>
              <a:defRPr sz="1200"/>
            </a:lvl4pPr>
            <a:lvl5pPr marL="1624009" indent="0" algn="ctr">
              <a:lnSpc>
                <a:spcPct val="120000"/>
              </a:lnSpc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4189" y="2720894"/>
            <a:ext cx="1691640" cy="2561402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250179" y="2720894"/>
            <a:ext cx="1691641" cy="2561402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456168" y="2720894"/>
            <a:ext cx="1691641" cy="2561402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1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9662159" y="2720894"/>
            <a:ext cx="1691641" cy="2561402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4EBA60-AEE0-4407-BFC2-46B76373C4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200" y="1888959"/>
            <a:ext cx="1691639" cy="831936"/>
          </a:xfrm>
        </p:spPr>
        <p:txBody>
          <a:bodyPr anchor="b"/>
          <a:lstStyle>
            <a:lvl1pPr marL="0" indent="0" algn="ctr">
              <a:buNone/>
              <a:defRPr b="1">
                <a:solidFill>
                  <a:schemeClr val="accent4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D7C2B46A-FEAB-467B-8811-AFEACA21A4F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044190" y="1888959"/>
            <a:ext cx="1691639" cy="831936"/>
          </a:xfrm>
        </p:spPr>
        <p:txBody>
          <a:bodyPr anchor="b"/>
          <a:lstStyle>
            <a:lvl1pPr marL="0" indent="0" algn="ctr">
              <a:buNone/>
              <a:defRPr b="1">
                <a:solidFill>
                  <a:schemeClr val="accent4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9F3754D4-F6F5-4B47-B10B-FCB49DC6FF4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250179" y="1888959"/>
            <a:ext cx="1691639" cy="831936"/>
          </a:xfrm>
        </p:spPr>
        <p:txBody>
          <a:bodyPr anchor="b"/>
          <a:lstStyle>
            <a:lvl1pPr marL="0" indent="0" algn="ctr">
              <a:buNone/>
              <a:defRPr b="1">
                <a:solidFill>
                  <a:schemeClr val="accent4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0721BDD5-632C-4BD0-AA07-34A3EAC95A4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56166" y="1888959"/>
            <a:ext cx="1691639" cy="831936"/>
          </a:xfrm>
        </p:spPr>
        <p:txBody>
          <a:bodyPr anchor="b"/>
          <a:lstStyle>
            <a:lvl1pPr marL="0" indent="0" algn="ctr">
              <a:buNone/>
              <a:defRPr b="1">
                <a:solidFill>
                  <a:schemeClr val="accent4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EEABF2D4-42D7-4935-A995-73A3955CD0B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62151" y="1888959"/>
            <a:ext cx="1691639" cy="831936"/>
          </a:xfrm>
        </p:spPr>
        <p:txBody>
          <a:bodyPr anchor="b"/>
          <a:lstStyle>
            <a:lvl1pPr marL="0" indent="0" algn="ctr">
              <a:buNone/>
              <a:defRPr b="1">
                <a:solidFill>
                  <a:schemeClr val="accent4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4FCDE18-EB88-4725-A2E9-819F6F166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13" y="183398"/>
            <a:ext cx="10661375" cy="962008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6E794DFF-1CE2-422D-A00A-1909DD67C0D2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765312" y="1155345"/>
            <a:ext cx="10661375" cy="34163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>
              <a:buSzTx/>
              <a:buFont typeface="Arial" panose="020B0604020202020204" pitchFamily="34" charset="0"/>
              <a:buNone/>
              <a:defRPr sz="1800" b="1">
                <a:solidFill>
                  <a:schemeClr val="tx2"/>
                </a:solidFill>
              </a:defRPr>
            </a:lvl1pPr>
            <a:lvl2pPr marL="457200" indent="0" algn="l">
              <a:buFontTx/>
              <a:buNone/>
              <a:defRPr sz="1600">
                <a:solidFill>
                  <a:schemeClr val="accent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accent1"/>
                </a:solidFill>
              </a:defRPr>
            </a:lvl3pPr>
            <a:lvl4pPr marL="1371600" indent="0" algn="l">
              <a:buFontTx/>
              <a:buNone/>
              <a:defRPr sz="1600">
                <a:solidFill>
                  <a:schemeClr val="accent1"/>
                </a:solidFill>
              </a:defRPr>
            </a:lvl4pPr>
            <a:lvl5pPr marL="1828800" indent="0" algn="l">
              <a:buFontTx/>
              <a:buNone/>
              <a:defRPr sz="1600">
                <a:solidFill>
                  <a:schemeClr val="accent1"/>
                </a:solidFill>
              </a:defRPr>
            </a:lvl5pPr>
          </a:lstStyle>
          <a:p>
            <a:r>
              <a:rPr lang="en-US" dirty="0"/>
              <a:t>Click to add subtitle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5085432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 Column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58874" y="1828800"/>
            <a:ext cx="1671331" cy="156127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87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3066193" y="1828800"/>
            <a:ext cx="1671332" cy="156127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88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262864" y="1828800"/>
            <a:ext cx="1671330" cy="156127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89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7456168" y="1828800"/>
            <a:ext cx="1671332" cy="156127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90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9672315" y="1828800"/>
            <a:ext cx="1671330" cy="156127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93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3044189" y="3906687"/>
            <a:ext cx="1691640" cy="199337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5250179" y="3906687"/>
            <a:ext cx="1691641" cy="199337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7456168" y="3906687"/>
            <a:ext cx="1691641" cy="199337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9662159" y="3906687"/>
            <a:ext cx="1691641" cy="199337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7E4251FB-1DA8-4443-AF88-7E150AAD1F1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8200" y="3561847"/>
            <a:ext cx="1691639" cy="344840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accent4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E8E9A80F-1766-4ED2-84C2-3DC28E233EB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044187" y="3561847"/>
            <a:ext cx="1691639" cy="344840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accent4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F1F8D8B1-8A48-40D5-AD40-2BD81D76B20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42555" y="3561847"/>
            <a:ext cx="1691639" cy="344840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accent4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A486CF48-8914-44CB-9659-EBBE5A8FBE9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456170" y="3561847"/>
            <a:ext cx="1691639" cy="344840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accent4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DF4B9D2E-B9B8-42B8-A385-44411E27AA9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62157" y="3561847"/>
            <a:ext cx="1691639" cy="344840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accent4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45106F51-D441-4F73-BF3F-192DCCA85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13" y="183398"/>
            <a:ext cx="10661375" cy="962008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Body Level One…">
            <a:extLst>
              <a:ext uri="{FF2B5EF4-FFF2-40B4-BE49-F238E27FC236}">
                <a16:creationId xmlns:a16="http://schemas.microsoft.com/office/drawing/2014/main" id="{4A02494E-98BA-43FA-B686-82C482058B7A}"/>
              </a:ext>
            </a:extLst>
          </p:cNvPr>
          <p:cNvSpPr txBox="1">
            <a:spLocks noGrp="1"/>
          </p:cNvSpPr>
          <p:nvPr>
            <p:ph type="body" sz="quarter" idx="33" hasCustomPrompt="1"/>
          </p:nvPr>
        </p:nvSpPr>
        <p:spPr>
          <a:xfrm>
            <a:off x="765312" y="1155345"/>
            <a:ext cx="10661375" cy="34163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>
              <a:buSzTx/>
              <a:buFont typeface="Arial" panose="020B0604020202020204" pitchFamily="34" charset="0"/>
              <a:buNone/>
              <a:defRPr sz="1800" b="1">
                <a:solidFill>
                  <a:schemeClr val="tx2"/>
                </a:solidFill>
              </a:defRPr>
            </a:lvl1pPr>
            <a:lvl2pPr marL="457200" indent="0" algn="l">
              <a:buFontTx/>
              <a:buNone/>
              <a:defRPr sz="1600">
                <a:solidFill>
                  <a:schemeClr val="accent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accent1"/>
                </a:solidFill>
              </a:defRPr>
            </a:lvl3pPr>
            <a:lvl4pPr marL="1371600" indent="0" algn="l">
              <a:buFontTx/>
              <a:buNone/>
              <a:defRPr sz="1600">
                <a:solidFill>
                  <a:schemeClr val="accent1"/>
                </a:solidFill>
              </a:defRPr>
            </a:lvl4pPr>
            <a:lvl5pPr marL="1828800" indent="0" algn="l">
              <a:buFontTx/>
              <a:buNone/>
              <a:defRPr sz="1600">
                <a:solidFill>
                  <a:schemeClr val="accent1"/>
                </a:solidFill>
              </a:defRPr>
            </a:lvl5pPr>
          </a:lstStyle>
          <a:p>
            <a:r>
              <a:rPr lang="en-US" dirty="0"/>
              <a:t>Click to add subtitle</a:t>
            </a:r>
            <a:endParaRPr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E35A4F40-7C06-458B-9E6E-5333853ADAE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38196" y="3906687"/>
            <a:ext cx="1691640" cy="199337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304091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627430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Blank –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>
            <a:extLst>
              <a:ext uri="{FF2B5EF4-FFF2-40B4-BE49-F238E27FC236}">
                <a16:creationId xmlns:a16="http://schemas.microsoft.com/office/drawing/2014/main" id="{2B3F4696-C675-4B45-9D0E-AD3A4623C5B4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765312" y="1155345"/>
            <a:ext cx="10661375" cy="34163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>
              <a:buSzTx/>
              <a:buFont typeface="Arial" panose="020B0604020202020204" pitchFamily="34" charset="0"/>
              <a:buNone/>
              <a:defRPr sz="1800" b="1">
                <a:solidFill>
                  <a:schemeClr val="tx2"/>
                </a:solidFill>
              </a:defRPr>
            </a:lvl1pPr>
            <a:lvl2pPr marL="457200" indent="0" algn="l">
              <a:buFontTx/>
              <a:buNone/>
              <a:defRPr sz="1600">
                <a:solidFill>
                  <a:schemeClr val="accent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accent1"/>
                </a:solidFill>
              </a:defRPr>
            </a:lvl3pPr>
            <a:lvl4pPr marL="1371600" indent="0" algn="l">
              <a:buFontTx/>
              <a:buNone/>
              <a:defRPr sz="1600">
                <a:solidFill>
                  <a:schemeClr val="accent1"/>
                </a:solidFill>
              </a:defRPr>
            </a:lvl4pPr>
            <a:lvl5pPr marL="1828800" indent="0" algn="l">
              <a:buFontTx/>
              <a:buNone/>
              <a:defRPr sz="1600">
                <a:solidFill>
                  <a:schemeClr val="accent1"/>
                </a:solidFill>
              </a:defRPr>
            </a:lvl5pPr>
          </a:lstStyle>
          <a:p>
            <a:r>
              <a:rPr lang="en-US" dirty="0"/>
              <a:t>Click to add subtitle</a:t>
            </a:r>
            <a:endParaRPr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A1B5174-FA25-4C66-8549-4655FD529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13" y="183398"/>
            <a:ext cx="10661375" cy="9620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5060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with Full Imag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402FC2-DEFF-4FBD-8EEE-C41007AE93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232" y="5690162"/>
            <a:ext cx="2350729" cy="539172"/>
          </a:xfrm>
          <a:prstGeom prst="rect">
            <a:avLst/>
          </a:prstGeom>
        </p:spPr>
      </p:pic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1FF0B87B-6619-4083-B790-01603A45054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7233" y="2718305"/>
            <a:ext cx="5925991" cy="1495885"/>
          </a:xfrm>
        </p:spPr>
        <p:txBody>
          <a:bodyPr/>
          <a:lstStyle>
            <a:lvl1pPr marL="0" marR="0" indent="0" algn="l" defTabSz="2286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0" lang="en-US" sz="3400" b="0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rebuchet MS"/>
                <a:cs typeface="Trebuchet MS"/>
                <a:sym typeface="Trebuchet MS"/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marL="0" marR="0" lvl="0" indent="0" algn="l" defTabSz="2286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9" name="Text Placeholder 19">
            <a:extLst>
              <a:ext uri="{FF2B5EF4-FFF2-40B4-BE49-F238E27FC236}">
                <a16:creationId xmlns:a16="http://schemas.microsoft.com/office/drawing/2014/main" id="{3E9EE3E3-1C2A-4840-874D-B96ED2AEDEF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233" y="4341588"/>
            <a:ext cx="5925990" cy="433694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72123536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206C6C98-7A06-46E1-B9BE-B32779BD89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7233" y="2718305"/>
            <a:ext cx="10582887" cy="1495885"/>
          </a:xfrm>
        </p:spPr>
        <p:txBody>
          <a:bodyPr/>
          <a:lstStyle>
            <a:lvl1pPr marL="0" marR="0" indent="0" algn="l" defTabSz="2286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0" lang="en-US" sz="3400" b="0" i="0" u="none" strike="noStrike" kern="0" cap="none" spc="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Trebuchet MS"/>
                <a:cs typeface="Trebuchet MS"/>
                <a:sym typeface="Trebuchet MS"/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marL="0" marR="0" lvl="0" indent="0" algn="l" defTabSz="2286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CFD03CCF-0E7C-44BB-99AB-58FA6047D9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232" y="4341588"/>
            <a:ext cx="10582885" cy="43369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C49AA9-5BF9-4F87-AC3E-0640E5A97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236" y="5688304"/>
            <a:ext cx="2358831" cy="53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0864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32D722A8-29FB-4653-9B79-16FC87978C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7233" y="2718305"/>
            <a:ext cx="10582887" cy="1495885"/>
          </a:xfrm>
        </p:spPr>
        <p:txBody>
          <a:bodyPr/>
          <a:lstStyle>
            <a:lvl1pPr marL="0" marR="0" indent="0" algn="l" defTabSz="2286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0" lang="en-US" sz="3400" b="0" i="0" u="none" strike="noStrike" kern="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rebuchet MS"/>
                <a:cs typeface="Trebuchet MS"/>
                <a:sym typeface="Trebuchet MS"/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marL="0" marR="0" lvl="0" indent="0" algn="l" defTabSz="2286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DBCF8A87-29DA-483A-99B0-847627B07EA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232" y="4341588"/>
            <a:ext cx="10582885" cy="433694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227012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1225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47FFE2-E163-4F69-A75A-919BEB7FAD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232" y="5690162"/>
            <a:ext cx="2350729" cy="53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1411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FCEED-15E7-44A6-AFFD-6D9F3EB6A3D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65314" y="1665790"/>
            <a:ext cx="10661374" cy="4375633"/>
          </a:xfrm>
        </p:spPr>
        <p:txBody>
          <a:bodyPr>
            <a:noAutofit/>
          </a:bodyPr>
          <a:lstStyle>
            <a:lvl1pPr defTabSz="228600">
              <a:tabLst>
                <a:tab pos="0" algn="l"/>
              </a:tabLst>
              <a:defRPr/>
            </a:lvl1pPr>
            <a:lvl2pPr defTabSz="228600">
              <a:tabLst>
                <a:tab pos="0" algn="l"/>
              </a:tabLst>
              <a:defRPr/>
            </a:lvl2pPr>
            <a:lvl3pPr defTabSz="228600">
              <a:tabLst>
                <a:tab pos="0" algn="l"/>
              </a:tabLst>
              <a:defRPr/>
            </a:lvl3pPr>
            <a:lvl4pPr marL="914400" indent="-228600" defTabSz="228600">
              <a:tabLst>
                <a:tab pos="0" algn="l"/>
              </a:tabLst>
              <a:defRPr/>
            </a:lvl4pPr>
            <a:lvl5pPr defTabSz="228600">
              <a:tabLst>
                <a:tab pos="0" algn="l"/>
              </a:tabLst>
              <a:defRPr/>
            </a:lvl5pPr>
            <a:lvl6pPr defTabSz="228600">
              <a:tabLst>
                <a:tab pos="0" algn="l"/>
              </a:tabLst>
              <a:defRPr/>
            </a:lvl6pPr>
            <a:lvl7pPr defTabSz="228600">
              <a:tabLst>
                <a:tab pos="0" algn="l"/>
              </a:tabLst>
              <a:defRPr/>
            </a:lvl7pPr>
            <a:lvl8pPr defTabSz="228600">
              <a:tabLst>
                <a:tab pos="0" algn="l"/>
              </a:tabLst>
              <a:defRPr/>
            </a:lvl8pPr>
            <a:lvl9pPr marL="2057400" indent="-215900" defTabSz="228600">
              <a:buNone/>
              <a:tabLst>
                <a:tab pos="0" algn="l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Body Level One…">
            <a:extLst>
              <a:ext uri="{FF2B5EF4-FFF2-40B4-BE49-F238E27FC236}">
                <a16:creationId xmlns:a16="http://schemas.microsoft.com/office/drawing/2014/main" id="{F9E4359E-FC68-4055-A92D-DA85CC326DDA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765312" y="1155345"/>
            <a:ext cx="10661375" cy="34163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>
              <a:buSzTx/>
              <a:buFont typeface="Arial" panose="020B0604020202020204" pitchFamily="34" charset="0"/>
              <a:buNone/>
              <a:defRPr sz="1800" b="1">
                <a:solidFill>
                  <a:schemeClr val="tx2"/>
                </a:solidFill>
              </a:defRPr>
            </a:lvl1pPr>
            <a:lvl2pPr marL="457200" indent="0" algn="l">
              <a:buFontTx/>
              <a:buNone/>
              <a:defRPr sz="1600">
                <a:solidFill>
                  <a:schemeClr val="accent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accent1"/>
                </a:solidFill>
              </a:defRPr>
            </a:lvl3pPr>
            <a:lvl4pPr marL="1371600" indent="0" algn="l">
              <a:buFontTx/>
              <a:buNone/>
              <a:defRPr sz="1600">
                <a:solidFill>
                  <a:schemeClr val="accent1"/>
                </a:solidFill>
              </a:defRPr>
            </a:lvl4pPr>
            <a:lvl5pPr marL="1828800" indent="0" algn="l">
              <a:buFontTx/>
              <a:buNone/>
              <a:defRPr sz="1600">
                <a:solidFill>
                  <a:schemeClr val="accent1"/>
                </a:solidFill>
              </a:defRPr>
            </a:lvl5pPr>
          </a:lstStyle>
          <a:p>
            <a:r>
              <a:rPr lang="en-US" dirty="0"/>
              <a:t>Click to add subtitle</a:t>
            </a:r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F85293-5007-4338-BBE7-C56BE235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48920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 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6ED6A5-8F4D-4239-A764-E65E62DDD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104B0008-1824-4F3B-8629-AF202990FF8D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765313" y="1155345"/>
            <a:ext cx="10661375" cy="34163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>
              <a:buSzTx/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600">
                <a:solidFill>
                  <a:schemeClr val="accent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accent1"/>
                </a:solidFill>
              </a:defRPr>
            </a:lvl3pPr>
            <a:lvl4pPr marL="1371600" indent="0" algn="l">
              <a:buFontTx/>
              <a:buNone/>
              <a:defRPr sz="1600">
                <a:solidFill>
                  <a:schemeClr val="accent1"/>
                </a:solidFill>
              </a:defRPr>
            </a:lvl4pPr>
            <a:lvl5pPr marL="1828800" indent="0" algn="l">
              <a:buFontTx/>
              <a:buNone/>
              <a:defRPr sz="1600">
                <a:solidFill>
                  <a:schemeClr val="accent1"/>
                </a:solidFill>
              </a:defRPr>
            </a:lvl5pPr>
          </a:lstStyle>
          <a:p>
            <a:r>
              <a:rPr lang="en-US" dirty="0"/>
              <a:t>Click to add subtitle</a:t>
            </a:r>
            <a:endParaRPr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083FFE8-1CBD-4091-9042-0C96F978D991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65314" y="1665790"/>
            <a:ext cx="10661374" cy="4375633"/>
          </a:xfrm>
        </p:spPr>
        <p:txBody>
          <a:bodyPr>
            <a:noAutofit/>
          </a:bodyPr>
          <a:lstStyle>
            <a:lvl1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1pPr>
            <a:lvl2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2pPr>
            <a:lvl3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3pPr>
            <a:lvl4pPr marL="914400" indent="-228600"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4pPr>
            <a:lvl5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5pPr>
            <a:lvl6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6pPr>
            <a:lvl7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7pPr>
            <a:lvl8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8pPr>
            <a:lvl9pPr marL="2057400" indent="-215900" defTabSz="228600">
              <a:buNone/>
              <a:tabLst>
                <a:tab pos="0" algn="l"/>
              </a:tabLs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D555288B-8614-45F6-AB4A-3E5099435730}"/>
              </a:ext>
            </a:extLst>
          </p:cNvPr>
          <p:cNvSpPr txBox="1">
            <a:spLocks/>
          </p:cNvSpPr>
          <p:nvPr userDrawn="1"/>
        </p:nvSpPr>
        <p:spPr>
          <a:xfrm>
            <a:off x="3594274" y="6555678"/>
            <a:ext cx="5003452" cy="21544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+mn-lt"/>
                <a:cs typeface="Arial Narrow" panose="020B0604020202020204" pitchFamily="34" charset="0"/>
              </a:rPr>
              <a:t>© 2021 Concentrix Corp. All Rights Reserved. Confidential and Proprietary.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4748B85-D2AE-454B-A37C-2FE68C0F4BDE}"/>
              </a:ext>
            </a:extLst>
          </p:cNvPr>
          <p:cNvSpPr txBox="1">
            <a:spLocks/>
          </p:cNvSpPr>
          <p:nvPr userDrawn="1"/>
        </p:nvSpPr>
        <p:spPr>
          <a:xfrm>
            <a:off x="11426688" y="6495479"/>
            <a:ext cx="489160" cy="322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BD7E6B6-3BE8-6740-A2E6-24E25A9C980B}" type="slidenum">
              <a:rPr lang="en-US" sz="1050" smtClean="0"/>
              <a:pPr algn="r"/>
              <a:t>‹#›</a:t>
            </a:fld>
            <a:endParaRPr lang="en-US" sz="105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8103CA-4D71-4726-A56D-55CFBF489D60}"/>
              </a:ext>
            </a:extLst>
          </p:cNvPr>
          <p:cNvCxnSpPr/>
          <p:nvPr userDrawn="1"/>
        </p:nvCxnSpPr>
        <p:spPr>
          <a:xfrm>
            <a:off x="11426688" y="6559038"/>
            <a:ext cx="0" cy="18288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Graphic 16">
            <a:extLst>
              <a:ext uri="{FF2B5EF4-FFF2-40B4-BE49-F238E27FC236}">
                <a16:creationId xmlns:a16="http://schemas.microsoft.com/office/drawing/2014/main" id="{42052DDE-076C-40D4-A627-DE648E6BB1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389" y="6600326"/>
            <a:ext cx="1367765" cy="9769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442EF26-E327-4B99-BE70-388147D41F1B}"/>
              </a:ext>
            </a:extLst>
          </p:cNvPr>
          <p:cNvSpPr/>
          <p:nvPr userDrawn="1"/>
        </p:nvSpPr>
        <p:spPr>
          <a:xfrm>
            <a:off x="0" y="6792380"/>
            <a:ext cx="12201157" cy="74246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noAutofit/>
          </a:bodyPr>
          <a:lstStyle/>
          <a:p>
            <a:pPr algn="l">
              <a:lnSpc>
                <a:spcPct val="90000"/>
              </a:lnSpc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69058606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 light circles">
    <p:bg>
      <p:bgPr>
        <a:blipFill dpi="0" rotWithShape="1">
          <a:blip r:embed="rId2" cstate="email">
            <a:alphaModFix amt="6000"/>
            <a:lum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FCEED-15E7-44A6-AFFD-6D9F3EB6A3D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65314" y="1665790"/>
            <a:ext cx="10661374" cy="4375633"/>
          </a:xfrm>
        </p:spPr>
        <p:txBody>
          <a:bodyPr>
            <a:noAutofit/>
          </a:bodyPr>
          <a:lstStyle>
            <a:lvl1pPr defTabSz="228600">
              <a:tabLst>
                <a:tab pos="0" algn="l"/>
              </a:tabLst>
              <a:defRPr/>
            </a:lvl1pPr>
            <a:lvl2pPr defTabSz="228600">
              <a:tabLst>
                <a:tab pos="0" algn="l"/>
              </a:tabLst>
              <a:defRPr/>
            </a:lvl2pPr>
            <a:lvl3pPr defTabSz="228600">
              <a:tabLst>
                <a:tab pos="0" algn="l"/>
              </a:tabLst>
              <a:defRPr/>
            </a:lvl3pPr>
            <a:lvl4pPr marL="914400" indent="-228600" defTabSz="228600">
              <a:tabLst>
                <a:tab pos="0" algn="l"/>
              </a:tabLst>
              <a:defRPr/>
            </a:lvl4pPr>
            <a:lvl5pPr defTabSz="228600">
              <a:tabLst>
                <a:tab pos="0" algn="l"/>
              </a:tabLst>
              <a:defRPr/>
            </a:lvl5pPr>
            <a:lvl6pPr defTabSz="228600">
              <a:tabLst>
                <a:tab pos="0" algn="l"/>
              </a:tabLst>
              <a:defRPr/>
            </a:lvl6pPr>
            <a:lvl7pPr defTabSz="228600">
              <a:tabLst>
                <a:tab pos="0" algn="l"/>
              </a:tabLst>
              <a:defRPr/>
            </a:lvl7pPr>
            <a:lvl8pPr defTabSz="228600">
              <a:tabLst>
                <a:tab pos="0" algn="l"/>
              </a:tabLst>
              <a:defRPr/>
            </a:lvl8pPr>
            <a:lvl9pPr marL="2057400" indent="-215900" defTabSz="228600">
              <a:buNone/>
              <a:tabLst>
                <a:tab pos="0" algn="l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Body Level One…">
            <a:extLst>
              <a:ext uri="{FF2B5EF4-FFF2-40B4-BE49-F238E27FC236}">
                <a16:creationId xmlns:a16="http://schemas.microsoft.com/office/drawing/2014/main" id="{F9E4359E-FC68-4055-A92D-DA85CC326DDA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765312" y="1155345"/>
            <a:ext cx="10661375" cy="34163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>
              <a:buSzTx/>
              <a:buFont typeface="Arial" panose="020B0604020202020204" pitchFamily="34" charset="0"/>
              <a:buNone/>
              <a:defRPr sz="1800" b="1">
                <a:solidFill>
                  <a:schemeClr val="tx2"/>
                </a:solidFill>
              </a:defRPr>
            </a:lvl1pPr>
            <a:lvl2pPr marL="457200" indent="0" algn="l">
              <a:buFontTx/>
              <a:buNone/>
              <a:defRPr sz="1600">
                <a:solidFill>
                  <a:schemeClr val="accent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accent1"/>
                </a:solidFill>
              </a:defRPr>
            </a:lvl3pPr>
            <a:lvl4pPr marL="1371600" indent="0" algn="l">
              <a:buFontTx/>
              <a:buNone/>
              <a:defRPr sz="1600">
                <a:solidFill>
                  <a:schemeClr val="accent1"/>
                </a:solidFill>
              </a:defRPr>
            </a:lvl4pPr>
            <a:lvl5pPr marL="1828800" indent="0" algn="l">
              <a:buFontTx/>
              <a:buNone/>
              <a:defRPr sz="1600">
                <a:solidFill>
                  <a:schemeClr val="accent1"/>
                </a:solidFill>
              </a:defRPr>
            </a:lvl5pPr>
          </a:lstStyle>
          <a:p>
            <a:r>
              <a:rPr lang="en-US" dirty="0"/>
              <a:t>Click to add subtitle</a:t>
            </a:r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F85293-5007-4338-BBE7-C56BE235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5985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 Dark circle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>
            <a:extLst>
              <a:ext uri="{FF2B5EF4-FFF2-40B4-BE49-F238E27FC236}">
                <a16:creationId xmlns:a16="http://schemas.microsoft.com/office/drawing/2014/main" id="{FA795399-8445-4B8E-84A0-60A89D5272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-124012"/>
            <a:ext cx="12187065" cy="691639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36ED6A5-8F4D-4239-A764-E65E62DDD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104B0008-1824-4F3B-8629-AF202990FF8D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765313" y="1155345"/>
            <a:ext cx="10661375" cy="34163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0" indent="0" algn="l">
              <a:buSzTx/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600">
                <a:solidFill>
                  <a:schemeClr val="accent1"/>
                </a:solidFill>
              </a:defRPr>
            </a:lvl2pPr>
            <a:lvl3pPr marL="914400" indent="0" algn="l">
              <a:buFontTx/>
              <a:buNone/>
              <a:defRPr sz="1600">
                <a:solidFill>
                  <a:schemeClr val="accent1"/>
                </a:solidFill>
              </a:defRPr>
            </a:lvl3pPr>
            <a:lvl4pPr marL="1371600" indent="0" algn="l">
              <a:buFontTx/>
              <a:buNone/>
              <a:defRPr sz="1600">
                <a:solidFill>
                  <a:schemeClr val="accent1"/>
                </a:solidFill>
              </a:defRPr>
            </a:lvl4pPr>
            <a:lvl5pPr marL="1828800" indent="0" algn="l">
              <a:buFontTx/>
              <a:buNone/>
              <a:defRPr sz="1600">
                <a:solidFill>
                  <a:schemeClr val="accent1"/>
                </a:solidFill>
              </a:defRPr>
            </a:lvl5pPr>
          </a:lstStyle>
          <a:p>
            <a:r>
              <a:rPr lang="en-US" dirty="0"/>
              <a:t>Click to add subtitle</a:t>
            </a:r>
            <a:endParaRPr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083FFE8-1CBD-4091-9042-0C96F978D991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65314" y="1665790"/>
            <a:ext cx="10661374" cy="4375633"/>
          </a:xfrm>
        </p:spPr>
        <p:txBody>
          <a:bodyPr>
            <a:noAutofit/>
          </a:bodyPr>
          <a:lstStyle>
            <a:lvl1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1pPr>
            <a:lvl2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2pPr>
            <a:lvl3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3pPr>
            <a:lvl4pPr marL="914400" indent="-228600"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4pPr>
            <a:lvl5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5pPr>
            <a:lvl6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6pPr>
            <a:lvl7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7pPr>
            <a:lvl8pPr defTabSz="228600">
              <a:tabLst>
                <a:tab pos="0" algn="l"/>
              </a:tabLst>
              <a:defRPr>
                <a:solidFill>
                  <a:schemeClr val="bg1"/>
                </a:solidFill>
              </a:defRPr>
            </a:lvl8pPr>
            <a:lvl9pPr marL="2057400" indent="-215900" defTabSz="228600">
              <a:buNone/>
              <a:tabLst>
                <a:tab pos="0" algn="l"/>
              </a:tabLs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D555288B-8614-45F6-AB4A-3E5099435730}"/>
              </a:ext>
            </a:extLst>
          </p:cNvPr>
          <p:cNvSpPr txBox="1">
            <a:spLocks/>
          </p:cNvSpPr>
          <p:nvPr userDrawn="1"/>
        </p:nvSpPr>
        <p:spPr>
          <a:xfrm>
            <a:off x="3594274" y="6555678"/>
            <a:ext cx="5003452" cy="21544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+mn-lt"/>
                <a:cs typeface="Arial Narrow" panose="020B0604020202020204" pitchFamily="34" charset="0"/>
              </a:rPr>
              <a:t>© 2021 Concentrix Corp. All Rights Reserved. Confidential and Proprietary.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4748B85-D2AE-454B-A37C-2FE68C0F4BDE}"/>
              </a:ext>
            </a:extLst>
          </p:cNvPr>
          <p:cNvSpPr txBox="1">
            <a:spLocks/>
          </p:cNvSpPr>
          <p:nvPr userDrawn="1"/>
        </p:nvSpPr>
        <p:spPr>
          <a:xfrm>
            <a:off x="11426688" y="6495479"/>
            <a:ext cx="489160" cy="322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BD7E6B6-3BE8-6740-A2E6-24E25A9C980B}" type="slidenum">
              <a:rPr lang="en-US" sz="1050" smtClean="0"/>
              <a:pPr algn="r"/>
              <a:t>‹#›</a:t>
            </a:fld>
            <a:endParaRPr lang="en-US" sz="105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8103CA-4D71-4726-A56D-55CFBF489D60}"/>
              </a:ext>
            </a:extLst>
          </p:cNvPr>
          <p:cNvCxnSpPr/>
          <p:nvPr userDrawn="1"/>
        </p:nvCxnSpPr>
        <p:spPr>
          <a:xfrm>
            <a:off x="11426688" y="6559038"/>
            <a:ext cx="0" cy="18288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Graphic 16">
            <a:extLst>
              <a:ext uri="{FF2B5EF4-FFF2-40B4-BE49-F238E27FC236}">
                <a16:creationId xmlns:a16="http://schemas.microsoft.com/office/drawing/2014/main" id="{42052DDE-076C-40D4-A627-DE648E6BB17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389" y="6600326"/>
            <a:ext cx="1367765" cy="9769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442EF26-E327-4B99-BE70-388147D41F1B}"/>
              </a:ext>
            </a:extLst>
          </p:cNvPr>
          <p:cNvSpPr/>
          <p:nvPr userDrawn="1"/>
        </p:nvSpPr>
        <p:spPr>
          <a:xfrm>
            <a:off x="0" y="6792380"/>
            <a:ext cx="12201157" cy="74246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noAutofit/>
          </a:bodyPr>
          <a:lstStyle/>
          <a:p>
            <a:pPr algn="l">
              <a:lnSpc>
                <a:spcPct val="90000"/>
              </a:lnSpc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14486800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B52B104-EA8A-4500-85FB-2117D2855A5D}"/>
              </a:ext>
            </a:extLst>
          </p:cNvPr>
          <p:cNvSpPr/>
          <p:nvPr userDrawn="1"/>
        </p:nvSpPr>
        <p:spPr>
          <a:xfrm>
            <a:off x="0" y="6496379"/>
            <a:ext cx="12201157" cy="32711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l">
              <a:lnSpc>
                <a:spcPct val="90000"/>
              </a:lnSpc>
            </a:pPr>
            <a:endParaRPr lang="en-US" sz="1400" kern="0" dirty="0"/>
          </a:p>
        </p:txBody>
      </p:sp>
      <p:sp>
        <p:nvSpPr>
          <p:cNvPr id="7" name="Title Text"/>
          <p:cNvSpPr txBox="1">
            <a:spLocks noGrp="1"/>
          </p:cNvSpPr>
          <p:nvPr userDrawn="1">
            <p:ph type="title"/>
          </p:nvPr>
        </p:nvSpPr>
        <p:spPr>
          <a:xfrm>
            <a:off x="765313" y="183398"/>
            <a:ext cx="10661375" cy="962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40" tIns="45720" rIns="91440" bIns="0" anchor="b">
            <a:no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D22436-7202-4C54-A1C5-AA6CC9F43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313" y="1825625"/>
            <a:ext cx="10661375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Slide Number">
            <a:extLst>
              <a:ext uri="{FF2B5EF4-FFF2-40B4-BE49-F238E27FC236}">
                <a16:creationId xmlns:a16="http://schemas.microsoft.com/office/drawing/2014/main" id="{96A0A9D1-BA17-491D-B91F-2146642A0B0A}"/>
              </a:ext>
            </a:extLst>
          </p:cNvPr>
          <p:cNvSpPr txBox="1">
            <a:spLocks/>
          </p:cNvSpPr>
          <p:nvPr userDrawn="1"/>
        </p:nvSpPr>
        <p:spPr>
          <a:xfrm>
            <a:off x="3594274" y="6555678"/>
            <a:ext cx="5003452" cy="21544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+mn-lt"/>
                <a:cs typeface="Arial Narrow" panose="020B0604020202020204" pitchFamily="34" charset="0"/>
              </a:rPr>
              <a:t>© 2021 Concentrix Corp. All Rights Reserved. Confidential and Proprietary.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78622A8-5A8F-44BC-80C2-D9424853F223}"/>
              </a:ext>
            </a:extLst>
          </p:cNvPr>
          <p:cNvSpPr txBox="1">
            <a:spLocks/>
          </p:cNvSpPr>
          <p:nvPr userDrawn="1"/>
        </p:nvSpPr>
        <p:spPr>
          <a:xfrm>
            <a:off x="11426688" y="6495479"/>
            <a:ext cx="489160" cy="3224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BD7E6B6-3BE8-6740-A2E6-24E25A9C980B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FB8178-0E57-4256-A0E4-7A6D5A995FF6}"/>
              </a:ext>
            </a:extLst>
          </p:cNvPr>
          <p:cNvCxnSpPr/>
          <p:nvPr userDrawn="1"/>
        </p:nvCxnSpPr>
        <p:spPr>
          <a:xfrm>
            <a:off x="11426688" y="6559038"/>
            <a:ext cx="0" cy="18288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Graphic 3">
            <a:extLst>
              <a:ext uri="{FF2B5EF4-FFF2-40B4-BE49-F238E27FC236}">
                <a16:creationId xmlns:a16="http://schemas.microsoft.com/office/drawing/2014/main" id="{19FBB3FF-0AC9-458E-9C70-7939AD4A1809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09389" y="6600326"/>
            <a:ext cx="1367765" cy="9769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9E5CC45-0351-4CC8-AFA8-FB507BF27BD0}"/>
              </a:ext>
            </a:extLst>
          </p:cNvPr>
          <p:cNvSpPr/>
          <p:nvPr userDrawn="1"/>
        </p:nvSpPr>
        <p:spPr>
          <a:xfrm>
            <a:off x="0" y="6792380"/>
            <a:ext cx="12201157" cy="74246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noAutofit/>
          </a:bodyPr>
          <a:lstStyle/>
          <a:p>
            <a:pPr algn="l">
              <a:lnSpc>
                <a:spcPct val="90000"/>
              </a:lnSpc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11062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  <p:sldLayoutId id="2147483770" r:id="rId18"/>
    <p:sldLayoutId id="2147483771" r:id="rId19"/>
    <p:sldLayoutId id="2147483772" r:id="rId20"/>
    <p:sldLayoutId id="2147483773" r:id="rId21"/>
    <p:sldLayoutId id="2147483774" r:id="rId22"/>
    <p:sldLayoutId id="2147483775" r:id="rId23"/>
    <p:sldLayoutId id="2147483776" r:id="rId24"/>
    <p:sldLayoutId id="2147483777" r:id="rId25"/>
    <p:sldLayoutId id="2147483778" r:id="rId26"/>
    <p:sldLayoutId id="2147483779" r:id="rId27"/>
    <p:sldLayoutId id="2147483780" r:id="rId28"/>
    <p:sldLayoutId id="2147484048" r:id="rId29"/>
  </p:sldLayoutIdLst>
  <p:transition spd="med"/>
  <p:txStyles>
    <p:titleStyle>
      <a:lvl1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0" lang="en-US" sz="3400" b="0" i="0" u="none" strike="noStrike" kern="0" cap="none" spc="0" normalizeH="0" baseline="0" dirty="0">
          <a:ln>
            <a:noFill/>
          </a:ln>
          <a:solidFill>
            <a:schemeClr val="accent1"/>
          </a:solidFill>
          <a:effectLst/>
          <a:uLnTx/>
          <a:uFillTx/>
          <a:latin typeface="+mj-lt"/>
          <a:ea typeface="Trebuchet MS"/>
          <a:cs typeface="Trebuchet MS"/>
          <a:sym typeface="Trebuchet MS"/>
        </a:defRPr>
      </a:lvl1pPr>
      <a:lvl2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228600" marR="0" indent="-228600" algn="l" defTabSz="228600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Trebuchet MS"/>
          <a:cs typeface="Trebuchet MS"/>
          <a:sym typeface="Trebuchet MS"/>
        </a:defRPr>
      </a:lvl1pPr>
      <a:lvl2pPr marL="457200" marR="0" indent="-230188" algn="l" defTabSz="228600" rtl="0" eaLnBrk="1" latinLnBrk="0" hangingPunct="1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 panose="020B0604020202020204" pitchFamily="34" charset="0"/>
        <a:buChar char="–"/>
        <a:tabLst/>
        <a:defRPr sz="16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Trebuchet MS"/>
          <a:cs typeface="Trebuchet MS"/>
          <a:sym typeface="Trebuchet MS"/>
        </a:defRPr>
      </a:lvl2pPr>
      <a:lvl3pPr marL="685800" marR="0" indent="-228600" algn="l" defTabSz="228600" rtl="0" eaLnBrk="1" latinLnBrk="0" hangingPunct="1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6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Trebuchet MS"/>
          <a:cs typeface="Trebuchet MS"/>
          <a:sym typeface="Trebuchet MS"/>
        </a:defRPr>
      </a:lvl3pPr>
      <a:lvl4pPr marL="914400" marR="0" indent="-228600" algn="l" defTabSz="228600" rtl="0" eaLnBrk="1" latinLnBrk="0" hangingPunct="1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 panose="020B0604020202020204" pitchFamily="34" charset="0"/>
        <a:buChar char="–"/>
        <a:tabLst/>
        <a:defRPr sz="16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Trebuchet MS"/>
          <a:cs typeface="Trebuchet MS"/>
          <a:sym typeface="Trebuchet MS"/>
        </a:defRPr>
      </a:lvl4pPr>
      <a:lvl5pPr marL="1143000" marR="0" indent="-231775" algn="l" defTabSz="228600" rtl="0" eaLnBrk="1" latinLnBrk="0" hangingPunct="1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6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Trebuchet MS"/>
          <a:cs typeface="Trebuchet MS"/>
          <a:sym typeface="Trebuchet MS"/>
        </a:defRPr>
      </a:lvl5pPr>
      <a:lvl6pPr marL="1371600" marR="0" indent="-228600" algn="l" defTabSz="228600" rtl="0" eaLnBrk="1" latinLnBrk="0" hangingPunct="1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 panose="020B0604020202020204" pitchFamily="34" charset="0"/>
        <a:buChar char="–"/>
        <a:tabLst/>
        <a:defRPr sz="16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Trebuchet MS"/>
          <a:cs typeface="Trebuchet MS"/>
          <a:sym typeface="Trebuchet MS"/>
        </a:defRPr>
      </a:lvl6pPr>
      <a:lvl7pPr marL="1600200" marR="0" indent="-228600" algn="l" defTabSz="228600" rtl="0" eaLnBrk="1" latinLnBrk="0" hangingPunct="1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16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Trebuchet MS"/>
          <a:cs typeface="Trebuchet MS"/>
          <a:sym typeface="Trebuchet MS"/>
        </a:defRPr>
      </a:lvl7pPr>
      <a:lvl8pPr marL="1828800" marR="0" indent="-228600" algn="l" defTabSz="228600" rtl="0" eaLnBrk="1" latinLnBrk="0" hangingPunct="1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 panose="020B0604020202020204" pitchFamily="34" charset="0"/>
        <a:buChar char="–"/>
        <a:tabLst/>
        <a:defRPr sz="16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Trebuchet MS"/>
          <a:cs typeface="Trebuchet MS"/>
          <a:sym typeface="Trebuchet MS"/>
        </a:defRPr>
      </a:lvl8pPr>
      <a:lvl9pPr marL="2057400" marR="0" indent="-228600" algn="l" defTabSz="228600" rtl="0" eaLnBrk="1" latinLnBrk="0" hangingPunct="1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1600" b="0" i="0" u="none" strike="noStrike" cap="none" spc="0" baseline="0">
          <a:ln>
            <a:noFill/>
          </a:ln>
          <a:solidFill>
            <a:schemeClr val="tx2"/>
          </a:solidFill>
          <a:uFillTx/>
          <a:latin typeface="+mn-lt"/>
          <a:ea typeface="Trebuchet MS"/>
          <a:cs typeface="Trebuchet MS"/>
          <a:sym typeface="Trebuchet MS"/>
        </a:defRPr>
      </a:lvl9pPr>
    </p:bodyStyle>
    <p:otherStyle>
      <a:lvl1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353838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_Office Theme">
  <a:themeElements>
    <a:clrScheme name="CNX Brand 2021">
      <a:dk1>
        <a:srgbClr val="000000"/>
      </a:dk1>
      <a:lt1>
        <a:srgbClr val="FFFFFF"/>
      </a:lt1>
      <a:dk2>
        <a:srgbClr val="404040"/>
      </a:dk2>
      <a:lt2>
        <a:srgbClr val="F0F0F0"/>
      </a:lt2>
      <a:accent1>
        <a:srgbClr val="003366"/>
      </a:accent1>
      <a:accent2>
        <a:srgbClr val="4AAFBE"/>
      </a:accent2>
      <a:accent3>
        <a:srgbClr val="B3C435"/>
      </a:accent3>
      <a:accent4>
        <a:srgbClr val="F57F20"/>
      </a:accent4>
      <a:accent5>
        <a:srgbClr val="FBAD18"/>
      </a:accent5>
      <a:accent6>
        <a:srgbClr val="DB334D"/>
      </a:accent6>
      <a:hlink>
        <a:srgbClr val="0054CC"/>
      </a:hlink>
      <a:folHlink>
        <a:srgbClr val="861879"/>
      </a:folHlink>
    </a:clrScheme>
    <a:fontScheme name="CNX Brand 202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</a:spPr>
      <a:bodyPr wrap="square" rtlCol="0" anchor="ctr">
        <a:noAutofit/>
      </a:bodyPr>
      <a:lstStyle>
        <a:defPPr algn="l">
          <a:lnSpc>
            <a:spcPct val="90000"/>
          </a:lnSpc>
          <a:defRPr sz="1400" kern="0" dirty="0"/>
        </a:defPPr>
      </a:lstStyle>
    </a:spDef>
    <a:lnDef>
      <a:spPr>
        <a:noFill/>
        <a:ln w="12700" cap="flat">
          <a:solidFill>
            <a:schemeClr val="tx2"/>
          </a:solidFill>
          <a:prstDash val="solid"/>
          <a:round/>
        </a:ln>
        <a:effectLst/>
        <a:sp3d/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>
          <a:noFill/>
        </a:ln>
      </a:spPr>
      <a:bodyPr wrap="square" rtlCol="0">
        <a:noAutofit/>
      </a:bodyPr>
      <a:lstStyle>
        <a:defPPr algn="l" defTabSz="228600">
          <a:lnSpc>
            <a:spcPct val="90000"/>
          </a:lnSpc>
          <a:spcBef>
            <a:spcPts val="600"/>
          </a:spcBef>
          <a:buSzPct val="100000"/>
          <a:defRPr sz="1400" kern="0" dirty="0" smtClean="0">
            <a:solidFill>
              <a:schemeClr val="tx2"/>
            </a:solidFill>
            <a:sym typeface="Trebuchet M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NX-PPT Blank Prime 7-2021-arial4.potx" id="{64E7F811-7483-467C-BC54-ABC5DA7CC80D}" vid="{90A7B3C5-C8F8-408A-B0EC-A1BA360D9A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CNX-PPT-Blank-Prime-7-2021-arial5</Template>
  <TotalTime>3</TotalTime>
  <Words>77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Helvetica</vt:lpstr>
      <vt:lpstr>Trebuchet MS</vt:lpstr>
      <vt:lpstr>3_Office Theme</vt:lpstr>
      <vt:lpstr>PowerPoint Presentation</vt:lpstr>
    </vt:vector>
  </TitlesOfParts>
  <Company>Convergys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a High-Volume Health Care Experience</dc:title>
  <dc:creator>Bob Milne</dc:creator>
  <cp:lastModifiedBy>Bob Milne</cp:lastModifiedBy>
  <cp:revision>4</cp:revision>
  <dcterms:created xsi:type="dcterms:W3CDTF">2021-07-19T13:09:28Z</dcterms:created>
  <dcterms:modified xsi:type="dcterms:W3CDTF">2021-07-26T18:54:02Z</dcterms:modified>
</cp:coreProperties>
</file>